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73" r:id="rId10"/>
    <p:sldId id="267" r:id="rId11"/>
    <p:sldId id="268" r:id="rId12"/>
    <p:sldId id="269" r:id="rId13"/>
    <p:sldId id="270" r:id="rId14"/>
    <p:sldId id="275" r:id="rId15"/>
    <p:sldId id="271" r:id="rId16"/>
    <p:sldId id="272" r:id="rId17"/>
  </p:sldIdLst>
  <p:sldSz cx="12192000" cy="6858000"/>
  <p:notesSz cx="6858000" cy="9144000"/>
  <p:embeddedFontLst>
    <p:embeddedFont>
      <p:font typeface="Gill Sans" panose="020B0604020202020204" charset="0"/>
      <p:regular r:id="rId19"/>
      <p:bold r:id="rId20"/>
    </p:embeddedFont>
    <p:embeddedFont>
      <p:font typeface="Libre Baskerville" panose="02000000000000000000" pitchFamily="2" charset="0"/>
      <p:regular r:id="rId21"/>
      <p:bold r:id="rId22"/>
      <p:italic r:id="rId23"/>
    </p:embeddedFont>
    <p:embeddedFont>
      <p:font typeface="Roboto Condensed"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3" roundtripDataSignature="AMtx7mhKrYF8JPLZp/HOHxvllKFJ43wqc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C65A"/>
    <a:srgbClr val="77E9BB"/>
    <a:srgbClr val="1CC4EC"/>
    <a:srgbClr val="5EC2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7E6B02-958D-4506-A35C-CB527E906203}" v="39" dt="2024-05-07T08:28:30.7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645" autoAdjust="0"/>
  </p:normalViewPr>
  <p:slideViewPr>
    <p:cSldViewPr snapToGrid="0">
      <p:cViewPr varScale="1">
        <p:scale>
          <a:sx n="109" d="100"/>
          <a:sy n="109" d="100"/>
        </p:scale>
        <p:origin x="126" y="8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customschemas.google.com/relationships/presentationmetadata" Target="meta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lan vinerski" userId="7b5f43f6e245ca17" providerId="LiveId" clId="{097E6B02-958D-4506-A35C-CB527E906203}"/>
    <pc:docChg chg="undo custSel addSld delSld modSld">
      <pc:chgData name="ilan vinerski" userId="7b5f43f6e245ca17" providerId="LiveId" clId="{097E6B02-958D-4506-A35C-CB527E906203}" dt="2024-05-07T09:25:33.256" v="765" actId="14100"/>
      <pc:docMkLst>
        <pc:docMk/>
      </pc:docMkLst>
      <pc:sldChg chg="modSp mod">
        <pc:chgData name="ilan vinerski" userId="7b5f43f6e245ca17" providerId="LiveId" clId="{097E6B02-958D-4506-A35C-CB527E906203}" dt="2024-05-01T09:13:27.718" v="26" actId="114"/>
        <pc:sldMkLst>
          <pc:docMk/>
          <pc:sldMk cId="0" sldId="256"/>
        </pc:sldMkLst>
        <pc:spChg chg="mod">
          <ac:chgData name="ilan vinerski" userId="7b5f43f6e245ca17" providerId="LiveId" clId="{097E6B02-958D-4506-A35C-CB527E906203}" dt="2024-05-01T09:05:41.105" v="13" actId="1076"/>
          <ac:spMkLst>
            <pc:docMk/>
            <pc:sldMk cId="0" sldId="256"/>
            <ac:spMk id="88" creationId="{00000000-0000-0000-0000-000000000000}"/>
          </ac:spMkLst>
        </pc:spChg>
        <pc:spChg chg="mod">
          <ac:chgData name="ilan vinerski" userId="7b5f43f6e245ca17" providerId="LiveId" clId="{097E6B02-958D-4506-A35C-CB527E906203}" dt="2024-05-01T09:05:30.362" v="12" actId="14100"/>
          <ac:spMkLst>
            <pc:docMk/>
            <pc:sldMk cId="0" sldId="256"/>
            <ac:spMk id="92" creationId="{00000000-0000-0000-0000-000000000000}"/>
          </ac:spMkLst>
        </pc:spChg>
        <pc:spChg chg="mod">
          <ac:chgData name="ilan vinerski" userId="7b5f43f6e245ca17" providerId="LiveId" clId="{097E6B02-958D-4506-A35C-CB527E906203}" dt="2024-05-01T09:13:27.718" v="26" actId="114"/>
          <ac:spMkLst>
            <pc:docMk/>
            <pc:sldMk cId="0" sldId="256"/>
            <ac:spMk id="93" creationId="{00000000-0000-0000-0000-000000000000}"/>
          </ac:spMkLst>
        </pc:spChg>
        <pc:spChg chg="mod">
          <ac:chgData name="ilan vinerski" userId="7b5f43f6e245ca17" providerId="LiveId" clId="{097E6B02-958D-4506-A35C-CB527E906203}" dt="2024-04-24T10:59:22.419" v="4" actId="20577"/>
          <ac:spMkLst>
            <pc:docMk/>
            <pc:sldMk cId="0" sldId="256"/>
            <ac:spMk id="94" creationId="{00000000-0000-0000-0000-000000000000}"/>
          </ac:spMkLst>
        </pc:spChg>
        <pc:picChg chg="mod">
          <ac:chgData name="ilan vinerski" userId="7b5f43f6e245ca17" providerId="LiveId" clId="{097E6B02-958D-4506-A35C-CB527E906203}" dt="2024-05-01T09:05:51.606" v="14" actId="14100"/>
          <ac:picMkLst>
            <pc:docMk/>
            <pc:sldMk cId="0" sldId="256"/>
            <ac:picMk id="89" creationId="{00000000-0000-0000-0000-000000000000}"/>
          </ac:picMkLst>
        </pc:picChg>
      </pc:sldChg>
      <pc:sldChg chg="addSp delSp modSp mod setBg">
        <pc:chgData name="ilan vinerski" userId="7b5f43f6e245ca17" providerId="LiveId" clId="{097E6B02-958D-4506-A35C-CB527E906203}" dt="2024-05-01T09:17:22.088" v="153" actId="26606"/>
        <pc:sldMkLst>
          <pc:docMk/>
          <pc:sldMk cId="0" sldId="257"/>
        </pc:sldMkLst>
        <pc:spChg chg="add del mod">
          <ac:chgData name="ilan vinerski" userId="7b5f43f6e245ca17" providerId="LiveId" clId="{097E6B02-958D-4506-A35C-CB527E906203}" dt="2024-05-01T09:17:22.088" v="153" actId="26606"/>
          <ac:spMkLst>
            <pc:docMk/>
            <pc:sldMk cId="0" sldId="257"/>
            <ac:spMk id="2" creationId="{D71278C5-27A4-92E9-D577-FAD3FECB6433}"/>
          </ac:spMkLst>
        </pc:spChg>
        <pc:spChg chg="mod">
          <ac:chgData name="ilan vinerski" userId="7b5f43f6e245ca17" providerId="LiveId" clId="{097E6B02-958D-4506-A35C-CB527E906203}" dt="2024-05-01T09:17:22.088" v="152" actId="26606"/>
          <ac:spMkLst>
            <pc:docMk/>
            <pc:sldMk cId="0" sldId="257"/>
            <ac:spMk id="101" creationId="{00000000-0000-0000-0000-000000000000}"/>
          </ac:spMkLst>
        </pc:spChg>
        <pc:spChg chg="mod">
          <ac:chgData name="ilan vinerski" userId="7b5f43f6e245ca17" providerId="LiveId" clId="{097E6B02-958D-4506-A35C-CB527E906203}" dt="2024-04-24T10:01:35.578" v="3" actId="1036"/>
          <ac:spMkLst>
            <pc:docMk/>
            <pc:sldMk cId="0" sldId="257"/>
            <ac:spMk id="112" creationId="{00000000-0000-0000-0000-000000000000}"/>
          </ac:spMkLst>
        </pc:spChg>
        <pc:spChg chg="mod">
          <ac:chgData name="ilan vinerski" userId="7b5f43f6e245ca17" providerId="LiveId" clId="{097E6B02-958D-4506-A35C-CB527E906203}" dt="2024-05-01T09:17:22.088" v="152" actId="26606"/>
          <ac:spMkLst>
            <pc:docMk/>
            <pc:sldMk cId="0" sldId="257"/>
            <ac:spMk id="121" creationId="{00000000-0000-0000-0000-000000000000}"/>
          </ac:spMkLst>
        </pc:spChg>
        <pc:spChg chg="add del">
          <ac:chgData name="ilan vinerski" userId="7b5f43f6e245ca17" providerId="LiveId" clId="{097E6B02-958D-4506-A35C-CB527E906203}" dt="2024-05-01T09:16:52.380" v="142" actId="26606"/>
          <ac:spMkLst>
            <pc:docMk/>
            <pc:sldMk cId="0" sldId="257"/>
            <ac:spMk id="128" creationId="{0EBF3E39-B0BE-496A-8604-9007470FFA3A}"/>
          </ac:spMkLst>
        </pc:spChg>
        <pc:spChg chg="add del">
          <ac:chgData name="ilan vinerski" userId="7b5f43f6e245ca17" providerId="LiveId" clId="{097E6B02-958D-4506-A35C-CB527E906203}" dt="2024-05-01T09:17:14.691" v="150" actId="26606"/>
          <ac:spMkLst>
            <pc:docMk/>
            <pc:sldMk cId="0" sldId="257"/>
            <ac:spMk id="130" creationId="{E659831F-0D9A-4C63-9EBB-8435B85A440F}"/>
          </ac:spMkLst>
        </pc:spChg>
        <pc:spChg chg="add del">
          <ac:chgData name="ilan vinerski" userId="7b5f43f6e245ca17" providerId="LiveId" clId="{097E6B02-958D-4506-A35C-CB527E906203}" dt="2024-05-01T09:17:10.794" v="146" actId="26606"/>
          <ac:spMkLst>
            <pc:docMk/>
            <pc:sldMk cId="0" sldId="257"/>
            <ac:spMk id="132" creationId="{CBC4F608-B4B8-48C3-9572-C0F061B1CD99}"/>
          </ac:spMkLst>
        </pc:spChg>
        <pc:spChg chg="add del">
          <ac:chgData name="ilan vinerski" userId="7b5f43f6e245ca17" providerId="LiveId" clId="{097E6B02-958D-4506-A35C-CB527E906203}" dt="2024-05-01T09:16:36.323" v="132" actId="26606"/>
          <ac:spMkLst>
            <pc:docMk/>
            <pc:sldMk cId="0" sldId="257"/>
            <ac:spMk id="133" creationId="{D71278C5-27A4-92E9-D577-FAD3FECB6433}"/>
          </ac:spMkLst>
        </pc:spChg>
        <pc:spChg chg="add del">
          <ac:chgData name="ilan vinerski" userId="7b5f43f6e245ca17" providerId="LiveId" clId="{097E6B02-958D-4506-A35C-CB527E906203}" dt="2024-05-01T09:17:10.794" v="146" actId="26606"/>
          <ac:spMkLst>
            <pc:docMk/>
            <pc:sldMk cId="0" sldId="257"/>
            <ac:spMk id="134" creationId="{1382A32C-5B0C-4B1C-A074-76C6DBCC9F87}"/>
          </ac:spMkLst>
        </pc:spChg>
        <pc:spChg chg="add del">
          <ac:chgData name="ilan vinerski" userId="7b5f43f6e245ca17" providerId="LiveId" clId="{097E6B02-958D-4506-A35C-CB527E906203}" dt="2024-05-01T09:16:39.037" v="134" actId="26606"/>
          <ac:spMkLst>
            <pc:docMk/>
            <pc:sldMk cId="0" sldId="257"/>
            <ac:spMk id="135" creationId="{D71278C5-27A4-92E9-D577-FAD3FECB6433}"/>
          </ac:spMkLst>
        </pc:spChg>
        <pc:spChg chg="add del">
          <ac:chgData name="ilan vinerski" userId="7b5f43f6e245ca17" providerId="LiveId" clId="{097E6B02-958D-4506-A35C-CB527E906203}" dt="2024-05-01T09:16:52.380" v="142" actId="26606"/>
          <ac:spMkLst>
            <pc:docMk/>
            <pc:sldMk cId="0" sldId="257"/>
            <ac:spMk id="146" creationId="{5AA03EDC-7067-4DFF-B672-541D016AAAB8}"/>
          </ac:spMkLst>
        </pc:spChg>
        <pc:spChg chg="add del">
          <ac:chgData name="ilan vinerski" userId="7b5f43f6e245ca17" providerId="LiveId" clId="{097E6B02-958D-4506-A35C-CB527E906203}" dt="2024-05-01T09:16:52.380" v="142" actId="26606"/>
          <ac:spMkLst>
            <pc:docMk/>
            <pc:sldMk cId="0" sldId="257"/>
            <ac:spMk id="147" creationId="{D71278C5-27A4-92E9-D577-FAD3FECB6433}"/>
          </ac:spMkLst>
        </pc:spChg>
        <pc:spChg chg="add del">
          <ac:chgData name="ilan vinerski" userId="7b5f43f6e245ca17" providerId="LiveId" clId="{097E6B02-958D-4506-A35C-CB527E906203}" dt="2024-05-01T09:17:10.794" v="146" actId="26606"/>
          <ac:spMkLst>
            <pc:docMk/>
            <pc:sldMk cId="0" sldId="257"/>
            <ac:spMk id="151" creationId="{6EFC920F-B85A-4068-BD93-41064EDE93D3}"/>
          </ac:spMkLst>
        </pc:spChg>
        <pc:spChg chg="add del">
          <ac:chgData name="ilan vinerski" userId="7b5f43f6e245ca17" providerId="LiveId" clId="{097E6B02-958D-4506-A35C-CB527E906203}" dt="2024-05-01T09:17:10.794" v="146" actId="26606"/>
          <ac:spMkLst>
            <pc:docMk/>
            <pc:sldMk cId="0" sldId="257"/>
            <ac:spMk id="154" creationId="{D71278C5-27A4-92E9-D577-FAD3FECB6433}"/>
          </ac:spMkLst>
        </pc:spChg>
        <pc:spChg chg="add del">
          <ac:chgData name="ilan vinerski" userId="7b5f43f6e245ca17" providerId="LiveId" clId="{097E6B02-958D-4506-A35C-CB527E906203}" dt="2024-05-01T09:17:12.358" v="148" actId="26606"/>
          <ac:spMkLst>
            <pc:docMk/>
            <pc:sldMk cId="0" sldId="257"/>
            <ac:spMk id="156" creationId="{85ED3100-3941-4F9A-9FAB-4A7A9B4A0014}"/>
          </ac:spMkLst>
        </pc:spChg>
        <pc:spChg chg="add del">
          <ac:chgData name="ilan vinerski" userId="7b5f43f6e245ca17" providerId="LiveId" clId="{097E6B02-958D-4506-A35C-CB527E906203}" dt="2024-05-01T09:17:12.358" v="148" actId="26606"/>
          <ac:spMkLst>
            <pc:docMk/>
            <pc:sldMk cId="0" sldId="257"/>
            <ac:spMk id="157" creationId="{8CBEFB3C-8BDC-4A1B-94A5-A6A24CBB6A56}"/>
          </ac:spMkLst>
        </pc:spChg>
        <pc:spChg chg="add del">
          <ac:chgData name="ilan vinerski" userId="7b5f43f6e245ca17" providerId="LiveId" clId="{097E6B02-958D-4506-A35C-CB527E906203}" dt="2024-05-01T09:17:12.358" v="148" actId="26606"/>
          <ac:spMkLst>
            <pc:docMk/>
            <pc:sldMk cId="0" sldId="257"/>
            <ac:spMk id="162" creationId="{D71278C5-27A4-92E9-D577-FAD3FECB6433}"/>
          </ac:spMkLst>
        </pc:spChg>
        <pc:spChg chg="add del">
          <ac:chgData name="ilan vinerski" userId="7b5f43f6e245ca17" providerId="LiveId" clId="{097E6B02-958D-4506-A35C-CB527E906203}" dt="2024-05-01T09:17:14.691" v="150" actId="26606"/>
          <ac:spMkLst>
            <pc:docMk/>
            <pc:sldMk cId="0" sldId="257"/>
            <ac:spMk id="164" creationId="{117AB3D3-3C9C-4DED-809A-78734805B895}"/>
          </ac:spMkLst>
        </pc:spChg>
        <pc:spChg chg="add del">
          <ac:chgData name="ilan vinerski" userId="7b5f43f6e245ca17" providerId="LiveId" clId="{097E6B02-958D-4506-A35C-CB527E906203}" dt="2024-05-01T09:17:14.691" v="150" actId="26606"/>
          <ac:spMkLst>
            <pc:docMk/>
            <pc:sldMk cId="0" sldId="257"/>
            <ac:spMk id="165" creationId="{3A9A4357-BD1D-4622-A4FE-766E6AB8DE84}"/>
          </ac:spMkLst>
        </pc:spChg>
        <pc:spChg chg="add del">
          <ac:chgData name="ilan vinerski" userId="7b5f43f6e245ca17" providerId="LiveId" clId="{097E6B02-958D-4506-A35C-CB527E906203}" dt="2024-05-01T09:17:14.691" v="150" actId="26606"/>
          <ac:spMkLst>
            <pc:docMk/>
            <pc:sldMk cId="0" sldId="257"/>
            <ac:spMk id="166" creationId="{D71278C5-27A4-92E9-D577-FAD3FECB6433}"/>
          </ac:spMkLst>
        </pc:spChg>
        <pc:spChg chg="add del">
          <ac:chgData name="ilan vinerski" userId="7b5f43f6e245ca17" providerId="LiveId" clId="{097E6B02-958D-4506-A35C-CB527E906203}" dt="2024-05-01T09:17:14.691" v="150" actId="26606"/>
          <ac:spMkLst>
            <pc:docMk/>
            <pc:sldMk cId="0" sldId="257"/>
            <ac:spMk id="167" creationId="{E6995CE5-F890-4ABA-82A2-26507CE8D2A3}"/>
          </ac:spMkLst>
        </pc:spChg>
        <pc:spChg chg="add del">
          <ac:chgData name="ilan vinerski" userId="7b5f43f6e245ca17" providerId="LiveId" clId="{097E6B02-958D-4506-A35C-CB527E906203}" dt="2024-05-01T09:17:22.088" v="152" actId="26606"/>
          <ac:spMkLst>
            <pc:docMk/>
            <pc:sldMk cId="0" sldId="257"/>
            <ac:spMk id="169" creationId="{9D25F302-27C5-414F-97F8-6EA0A6C028BA}"/>
          </ac:spMkLst>
        </pc:spChg>
        <pc:spChg chg="add del">
          <ac:chgData name="ilan vinerski" userId="7b5f43f6e245ca17" providerId="LiveId" clId="{097E6B02-958D-4506-A35C-CB527E906203}" dt="2024-05-01T09:17:22.088" v="152" actId="26606"/>
          <ac:spMkLst>
            <pc:docMk/>
            <pc:sldMk cId="0" sldId="257"/>
            <ac:spMk id="170" creationId="{830A36F8-48C2-4842-A87B-8CE8DF4E7FD2}"/>
          </ac:spMkLst>
        </pc:spChg>
        <pc:spChg chg="add del">
          <ac:chgData name="ilan vinerski" userId="7b5f43f6e245ca17" providerId="LiveId" clId="{097E6B02-958D-4506-A35C-CB527E906203}" dt="2024-05-01T09:17:22.088" v="152" actId="26606"/>
          <ac:spMkLst>
            <pc:docMk/>
            <pc:sldMk cId="0" sldId="257"/>
            <ac:spMk id="171" creationId="{51C89C42-AF83-451A-81EA-4728447557EF}"/>
          </ac:spMkLst>
        </pc:spChg>
        <pc:spChg chg="add del">
          <ac:chgData name="ilan vinerski" userId="7b5f43f6e245ca17" providerId="LiveId" clId="{097E6B02-958D-4506-A35C-CB527E906203}" dt="2024-05-01T09:17:22.088" v="152" actId="26606"/>
          <ac:spMkLst>
            <pc:docMk/>
            <pc:sldMk cId="0" sldId="257"/>
            <ac:spMk id="172" creationId="{D71278C5-27A4-92E9-D577-FAD3FECB6433}"/>
          </ac:spMkLst>
        </pc:spChg>
        <pc:grpChg chg="del">
          <ac:chgData name="ilan vinerski" userId="7b5f43f6e245ca17" providerId="LiveId" clId="{097E6B02-958D-4506-A35C-CB527E906203}" dt="2024-05-01T09:14:23.130" v="27" actId="478"/>
          <ac:grpSpMkLst>
            <pc:docMk/>
            <pc:sldMk cId="0" sldId="257"/>
            <ac:grpSpMk id="102" creationId="{00000000-0000-0000-0000-000000000000}"/>
          </ac:grpSpMkLst>
        </pc:grpChg>
        <pc:grpChg chg="add del">
          <ac:chgData name="ilan vinerski" userId="7b5f43f6e245ca17" providerId="LiveId" clId="{097E6B02-958D-4506-A35C-CB527E906203}" dt="2024-05-01T09:16:36.323" v="132" actId="26606"/>
          <ac:grpSpMkLst>
            <pc:docMk/>
            <pc:sldMk cId="0" sldId="257"/>
            <ac:grpSpMk id="126" creationId="{114ED94A-C85D-4CD3-4205-438D21CE6B38}"/>
          </ac:grpSpMkLst>
        </pc:grpChg>
        <pc:grpChg chg="add del">
          <ac:chgData name="ilan vinerski" userId="7b5f43f6e245ca17" providerId="LiveId" clId="{097E6B02-958D-4506-A35C-CB527E906203}" dt="2024-05-01T09:16:39.037" v="134" actId="26606"/>
          <ac:grpSpMkLst>
            <pc:docMk/>
            <pc:sldMk cId="0" sldId="257"/>
            <ac:grpSpMk id="136" creationId="{1FD67D68-9B83-C338-8342-3348D8F22347}"/>
          </ac:grpSpMkLst>
        </pc:grpChg>
        <pc:grpChg chg="add del">
          <ac:chgData name="ilan vinerski" userId="7b5f43f6e245ca17" providerId="LiveId" clId="{097E6B02-958D-4506-A35C-CB527E906203}" dt="2024-05-01T09:17:10.794" v="146" actId="26606"/>
          <ac:grpSpMkLst>
            <pc:docMk/>
            <pc:sldMk cId="0" sldId="257"/>
            <ac:grpSpMk id="152" creationId="{1C559108-BBAE-426C-8564-051D2BA6DDC8}"/>
          </ac:grpSpMkLst>
        </pc:grpChg>
        <pc:grpChg chg="add del">
          <ac:chgData name="ilan vinerski" userId="7b5f43f6e245ca17" providerId="LiveId" clId="{097E6B02-958D-4506-A35C-CB527E906203}" dt="2024-05-01T09:17:12.358" v="148" actId="26606"/>
          <ac:grpSpMkLst>
            <pc:docMk/>
            <pc:sldMk cId="0" sldId="257"/>
            <ac:grpSpMk id="158" creationId="{7A9648D6-B41B-42D0-A817-AE2607B0B5B8}"/>
          </ac:grpSpMkLst>
        </pc:grpChg>
        <pc:graphicFrameChg chg="add del">
          <ac:chgData name="ilan vinerski" userId="7b5f43f6e245ca17" providerId="LiveId" clId="{097E6B02-958D-4506-A35C-CB527E906203}" dt="2024-05-01T09:16:22.212" v="124" actId="26606"/>
          <ac:graphicFrameMkLst>
            <pc:docMk/>
            <pc:sldMk cId="0" sldId="257"/>
            <ac:graphicFrameMk id="123" creationId="{7AE42641-6D08-7A07-3C0F-DCF8818C3393}"/>
          </ac:graphicFrameMkLst>
        </pc:graphicFrameChg>
        <pc:graphicFrameChg chg="add del">
          <ac:chgData name="ilan vinerski" userId="7b5f43f6e245ca17" providerId="LiveId" clId="{097E6B02-958D-4506-A35C-CB527E906203}" dt="2024-05-01T09:16:24.055" v="126" actId="26606"/>
          <ac:graphicFrameMkLst>
            <pc:docMk/>
            <pc:sldMk cId="0" sldId="257"/>
            <ac:graphicFrameMk id="125" creationId="{5F51AE11-4EB8-F1A8-8242-B1A590330814}"/>
          </ac:graphicFrameMkLst>
        </pc:graphicFrameChg>
        <pc:graphicFrameChg chg="add del">
          <ac:chgData name="ilan vinerski" userId="7b5f43f6e245ca17" providerId="LiveId" clId="{097E6B02-958D-4506-A35C-CB527E906203}" dt="2024-05-01T09:16:25.574" v="128" actId="26606"/>
          <ac:graphicFrameMkLst>
            <pc:docMk/>
            <pc:sldMk cId="0" sldId="257"/>
            <ac:graphicFrameMk id="127" creationId="{A3B7C04D-B797-FE37-E972-E8AC6C74C366}"/>
          </ac:graphicFrameMkLst>
        </pc:graphicFrameChg>
        <pc:graphicFrameChg chg="add del">
          <ac:chgData name="ilan vinerski" userId="7b5f43f6e245ca17" providerId="LiveId" clId="{097E6B02-958D-4506-A35C-CB527E906203}" dt="2024-05-01T09:16:35.538" v="130" actId="26606"/>
          <ac:graphicFrameMkLst>
            <pc:docMk/>
            <pc:sldMk cId="0" sldId="257"/>
            <ac:graphicFrameMk id="129" creationId="{F198B2AF-036F-8AA7-6D37-E0E4E53435AC}"/>
          </ac:graphicFrameMkLst>
        </pc:graphicFrameChg>
        <pc:graphicFrameChg chg="add del">
          <ac:chgData name="ilan vinerski" userId="7b5f43f6e245ca17" providerId="LiveId" clId="{097E6B02-958D-4506-A35C-CB527E906203}" dt="2024-05-01T09:16:40.344" v="136" actId="26606"/>
          <ac:graphicFrameMkLst>
            <pc:docMk/>
            <pc:sldMk cId="0" sldId="257"/>
            <ac:graphicFrameMk id="140" creationId="{A3B7C04D-B797-FE37-E972-E8AC6C74C366}"/>
          </ac:graphicFrameMkLst>
        </pc:graphicFrameChg>
        <pc:graphicFrameChg chg="add del">
          <ac:chgData name="ilan vinerski" userId="7b5f43f6e245ca17" providerId="LiveId" clId="{097E6B02-958D-4506-A35C-CB527E906203}" dt="2024-05-01T09:16:41.202" v="138" actId="26606"/>
          <ac:graphicFrameMkLst>
            <pc:docMk/>
            <pc:sldMk cId="0" sldId="257"/>
            <ac:graphicFrameMk id="142" creationId="{7AE42641-6D08-7A07-3C0F-DCF8818C3393}"/>
          </ac:graphicFrameMkLst>
        </pc:graphicFrameChg>
        <pc:graphicFrameChg chg="add del">
          <ac:chgData name="ilan vinerski" userId="7b5f43f6e245ca17" providerId="LiveId" clId="{097E6B02-958D-4506-A35C-CB527E906203}" dt="2024-05-01T09:16:51.593" v="140" actId="26606"/>
          <ac:graphicFrameMkLst>
            <pc:docMk/>
            <pc:sldMk cId="0" sldId="257"/>
            <ac:graphicFrameMk id="144" creationId="{5F51AE11-4EB8-F1A8-8242-B1A590330814}"/>
          </ac:graphicFrameMkLst>
        </pc:graphicFrameChg>
        <pc:graphicFrameChg chg="add del">
          <ac:chgData name="ilan vinerski" userId="7b5f43f6e245ca17" providerId="LiveId" clId="{097E6B02-958D-4506-A35C-CB527E906203}" dt="2024-05-01T09:17:08.139" v="144" actId="26606"/>
          <ac:graphicFrameMkLst>
            <pc:docMk/>
            <pc:sldMk cId="0" sldId="257"/>
            <ac:graphicFrameMk id="149" creationId="{5F51AE11-4EB8-F1A8-8242-B1A590330814}"/>
          </ac:graphicFrameMkLst>
        </pc:graphicFrameChg>
        <pc:graphicFrameChg chg="add">
          <ac:chgData name="ilan vinerski" userId="7b5f43f6e245ca17" providerId="LiveId" clId="{097E6B02-958D-4506-A35C-CB527E906203}" dt="2024-05-01T09:17:22.088" v="153" actId="26606"/>
          <ac:graphicFrameMkLst>
            <pc:docMk/>
            <pc:sldMk cId="0" sldId="257"/>
            <ac:graphicFrameMk id="174" creationId="{5F51AE11-4EB8-F1A8-8242-B1A590330814}"/>
          </ac:graphicFrameMkLst>
        </pc:graphicFrameChg>
        <pc:picChg chg="mod ord">
          <ac:chgData name="ilan vinerski" userId="7b5f43f6e245ca17" providerId="LiveId" clId="{097E6B02-958D-4506-A35C-CB527E906203}" dt="2024-05-01T09:17:22.088" v="152" actId="26606"/>
          <ac:picMkLst>
            <pc:docMk/>
            <pc:sldMk cId="0" sldId="257"/>
            <ac:picMk id="100" creationId="{00000000-0000-0000-0000-000000000000}"/>
          </ac:picMkLst>
        </pc:picChg>
        <pc:cxnChg chg="add del">
          <ac:chgData name="ilan vinerski" userId="7b5f43f6e245ca17" providerId="LiveId" clId="{097E6B02-958D-4506-A35C-CB527E906203}" dt="2024-05-01T09:17:12.358" v="148" actId="26606"/>
          <ac:cxnSpMkLst>
            <pc:docMk/>
            <pc:sldMk cId="0" sldId="257"/>
            <ac:cxnSpMk id="161" creationId="{C49DA8F6-BCC1-4447-B54C-57856834B94B}"/>
          </ac:cxnSpMkLst>
        </pc:cxnChg>
      </pc:sldChg>
      <pc:sldChg chg="modSp mod">
        <pc:chgData name="ilan vinerski" userId="7b5f43f6e245ca17" providerId="LiveId" clId="{097E6B02-958D-4506-A35C-CB527E906203}" dt="2024-05-04T11:41:56.431" v="487" actId="20577"/>
        <pc:sldMkLst>
          <pc:docMk/>
          <pc:sldMk cId="0" sldId="258"/>
        </pc:sldMkLst>
        <pc:spChg chg="mod">
          <ac:chgData name="ilan vinerski" userId="7b5f43f6e245ca17" providerId="LiveId" clId="{097E6B02-958D-4506-A35C-CB527E906203}" dt="2024-05-04T11:41:40.801" v="483" actId="20577"/>
          <ac:spMkLst>
            <pc:docMk/>
            <pc:sldMk cId="0" sldId="258"/>
            <ac:spMk id="131" creationId="{00000000-0000-0000-0000-000000000000}"/>
          </ac:spMkLst>
        </pc:spChg>
        <pc:spChg chg="mod">
          <ac:chgData name="ilan vinerski" userId="7b5f43f6e245ca17" providerId="LiveId" clId="{097E6B02-958D-4506-A35C-CB527E906203}" dt="2024-05-04T11:41:56.431" v="487" actId="20577"/>
          <ac:spMkLst>
            <pc:docMk/>
            <pc:sldMk cId="0" sldId="258"/>
            <ac:spMk id="139" creationId="{00000000-0000-0000-0000-000000000000}"/>
          </ac:spMkLst>
        </pc:spChg>
      </pc:sldChg>
      <pc:sldChg chg="modSp mod">
        <pc:chgData name="ilan vinerski" userId="7b5f43f6e245ca17" providerId="LiveId" clId="{097E6B02-958D-4506-A35C-CB527E906203}" dt="2024-05-04T11:46:44.160" v="592" actId="33524"/>
        <pc:sldMkLst>
          <pc:docMk/>
          <pc:sldMk cId="0" sldId="259"/>
        </pc:sldMkLst>
        <pc:spChg chg="mod">
          <ac:chgData name="ilan vinerski" userId="7b5f43f6e245ca17" providerId="LiveId" clId="{097E6B02-958D-4506-A35C-CB527E906203}" dt="2024-05-04T11:46:44.160" v="592" actId="33524"/>
          <ac:spMkLst>
            <pc:docMk/>
            <pc:sldMk cId="0" sldId="259"/>
            <ac:spMk id="148" creationId="{00000000-0000-0000-0000-000000000000}"/>
          </ac:spMkLst>
        </pc:spChg>
      </pc:sldChg>
      <pc:sldChg chg="modSp mod">
        <pc:chgData name="ilan vinerski" userId="7b5f43f6e245ca17" providerId="LiveId" clId="{097E6B02-958D-4506-A35C-CB527E906203}" dt="2024-05-04T11:50:08.384" v="654" actId="20577"/>
        <pc:sldMkLst>
          <pc:docMk/>
          <pc:sldMk cId="0" sldId="260"/>
        </pc:sldMkLst>
        <pc:spChg chg="mod">
          <ac:chgData name="ilan vinerski" userId="7b5f43f6e245ca17" providerId="LiveId" clId="{097E6B02-958D-4506-A35C-CB527E906203}" dt="2024-05-04T11:47:30.874" v="630" actId="14100"/>
          <ac:spMkLst>
            <pc:docMk/>
            <pc:sldMk cId="0" sldId="260"/>
            <ac:spMk id="154" creationId="{00000000-0000-0000-0000-000000000000}"/>
          </ac:spMkLst>
        </pc:spChg>
        <pc:spChg chg="mod">
          <ac:chgData name="ilan vinerski" userId="7b5f43f6e245ca17" providerId="LiveId" clId="{097E6B02-958D-4506-A35C-CB527E906203}" dt="2024-05-04T11:50:08.384" v="654" actId="20577"/>
          <ac:spMkLst>
            <pc:docMk/>
            <pc:sldMk cId="0" sldId="260"/>
            <ac:spMk id="155" creationId="{00000000-0000-0000-0000-000000000000}"/>
          </ac:spMkLst>
        </pc:spChg>
      </pc:sldChg>
      <pc:sldChg chg="modSp mod">
        <pc:chgData name="ilan vinerski" userId="7b5f43f6e245ca17" providerId="LiveId" clId="{097E6B02-958D-4506-A35C-CB527E906203}" dt="2024-05-04T11:50:02.379" v="652" actId="20577"/>
        <pc:sldMkLst>
          <pc:docMk/>
          <pc:sldMk cId="0" sldId="261"/>
        </pc:sldMkLst>
        <pc:spChg chg="mod">
          <ac:chgData name="ilan vinerski" userId="7b5f43f6e245ca17" providerId="LiveId" clId="{097E6B02-958D-4506-A35C-CB527E906203}" dt="2024-05-04T11:50:02.379" v="652" actId="20577"/>
          <ac:spMkLst>
            <pc:docMk/>
            <pc:sldMk cId="0" sldId="261"/>
            <ac:spMk id="163" creationId="{00000000-0000-0000-0000-000000000000}"/>
          </ac:spMkLst>
        </pc:spChg>
      </pc:sldChg>
      <pc:sldChg chg="modSp mod">
        <pc:chgData name="ilan vinerski" userId="7b5f43f6e245ca17" providerId="LiveId" clId="{097E6B02-958D-4506-A35C-CB527E906203}" dt="2024-05-04T11:52:04.211" v="707" actId="20577"/>
        <pc:sldMkLst>
          <pc:docMk/>
          <pc:sldMk cId="0" sldId="262"/>
        </pc:sldMkLst>
        <pc:spChg chg="mod">
          <ac:chgData name="ilan vinerski" userId="7b5f43f6e245ca17" providerId="LiveId" clId="{097E6B02-958D-4506-A35C-CB527E906203}" dt="2024-05-04T11:51:17.454" v="685" actId="14100"/>
          <ac:spMkLst>
            <pc:docMk/>
            <pc:sldMk cId="0" sldId="262"/>
            <ac:spMk id="170" creationId="{00000000-0000-0000-0000-000000000000}"/>
          </ac:spMkLst>
        </pc:spChg>
        <pc:spChg chg="mod">
          <ac:chgData name="ilan vinerski" userId="7b5f43f6e245ca17" providerId="LiveId" clId="{097E6B02-958D-4506-A35C-CB527E906203}" dt="2024-05-04T11:51:11.195" v="683" actId="14100"/>
          <ac:spMkLst>
            <pc:docMk/>
            <pc:sldMk cId="0" sldId="262"/>
            <ac:spMk id="171" creationId="{00000000-0000-0000-0000-000000000000}"/>
          </ac:spMkLst>
        </pc:spChg>
        <pc:spChg chg="mod">
          <ac:chgData name="ilan vinerski" userId="7b5f43f6e245ca17" providerId="LiveId" clId="{097E6B02-958D-4506-A35C-CB527E906203}" dt="2024-05-04T11:52:04.211" v="707" actId="20577"/>
          <ac:spMkLst>
            <pc:docMk/>
            <pc:sldMk cId="0" sldId="262"/>
            <ac:spMk id="174" creationId="{00000000-0000-0000-0000-000000000000}"/>
          </ac:spMkLst>
        </pc:spChg>
      </pc:sldChg>
      <pc:sldChg chg="del">
        <pc:chgData name="ilan vinerski" userId="7b5f43f6e245ca17" providerId="LiveId" clId="{097E6B02-958D-4506-A35C-CB527E906203}" dt="2024-05-01T09:28:25.873" v="404" actId="47"/>
        <pc:sldMkLst>
          <pc:docMk/>
          <pc:sldMk cId="0" sldId="264"/>
        </pc:sldMkLst>
      </pc:sldChg>
      <pc:sldChg chg="del">
        <pc:chgData name="ilan vinerski" userId="7b5f43f6e245ca17" providerId="LiveId" clId="{097E6B02-958D-4506-A35C-CB527E906203}" dt="2024-05-01T09:28:27.874" v="405" actId="47"/>
        <pc:sldMkLst>
          <pc:docMk/>
          <pc:sldMk cId="0" sldId="265"/>
        </pc:sldMkLst>
      </pc:sldChg>
      <pc:sldChg chg="del">
        <pc:chgData name="ilan vinerski" userId="7b5f43f6e245ca17" providerId="LiveId" clId="{097E6B02-958D-4506-A35C-CB527E906203}" dt="2024-05-01T09:28:30.699" v="406" actId="47"/>
        <pc:sldMkLst>
          <pc:docMk/>
          <pc:sldMk cId="0" sldId="266"/>
        </pc:sldMkLst>
      </pc:sldChg>
      <pc:sldChg chg="addSp delSp modSp mod">
        <pc:chgData name="ilan vinerski" userId="7b5f43f6e245ca17" providerId="LiveId" clId="{097E6B02-958D-4506-A35C-CB527E906203}" dt="2024-05-04T11:52:20.180" v="709" actId="20577"/>
        <pc:sldMkLst>
          <pc:docMk/>
          <pc:sldMk cId="0" sldId="267"/>
        </pc:sldMkLst>
        <pc:spChg chg="mod">
          <ac:chgData name="ilan vinerski" userId="7b5f43f6e245ca17" providerId="LiveId" clId="{097E6B02-958D-4506-A35C-CB527E906203}" dt="2024-05-01T09:33:20.923" v="436" actId="114"/>
          <ac:spMkLst>
            <pc:docMk/>
            <pc:sldMk cId="0" sldId="267"/>
            <ac:spMk id="221" creationId="{00000000-0000-0000-0000-000000000000}"/>
          </ac:spMkLst>
        </pc:spChg>
        <pc:spChg chg="mod">
          <ac:chgData name="ilan vinerski" userId="7b5f43f6e245ca17" providerId="LiveId" clId="{097E6B02-958D-4506-A35C-CB527E906203}" dt="2024-05-04T11:52:20.180" v="709" actId="20577"/>
          <ac:spMkLst>
            <pc:docMk/>
            <pc:sldMk cId="0" sldId="267"/>
            <ac:spMk id="222" creationId="{00000000-0000-0000-0000-000000000000}"/>
          </ac:spMkLst>
        </pc:spChg>
        <pc:picChg chg="add del">
          <ac:chgData name="ilan vinerski" userId="7b5f43f6e245ca17" providerId="LiveId" clId="{097E6B02-958D-4506-A35C-CB527E906203}" dt="2024-05-01T09:28:44.377" v="408" actId="478"/>
          <ac:picMkLst>
            <pc:docMk/>
            <pc:sldMk cId="0" sldId="267"/>
            <ac:picMk id="212" creationId="{00000000-0000-0000-0000-000000000000}"/>
          </ac:picMkLst>
        </pc:picChg>
      </pc:sldChg>
      <pc:sldChg chg="addSp delSp modSp mod">
        <pc:chgData name="ilan vinerski" userId="7b5f43f6e245ca17" providerId="LiveId" clId="{097E6B02-958D-4506-A35C-CB527E906203}" dt="2024-05-07T09:22:07.003" v="746" actId="14100"/>
        <pc:sldMkLst>
          <pc:docMk/>
          <pc:sldMk cId="0" sldId="268"/>
        </pc:sldMkLst>
        <pc:spChg chg="add del mod">
          <ac:chgData name="ilan vinerski" userId="7b5f43f6e245ca17" providerId="LiveId" clId="{097E6B02-958D-4506-A35C-CB527E906203}" dt="2024-05-07T09:21:56.252" v="742" actId="478"/>
          <ac:spMkLst>
            <pc:docMk/>
            <pc:sldMk cId="0" sldId="268"/>
            <ac:spMk id="4" creationId="{C06BFE02-783F-6CC2-F13E-0B32468CAEF6}"/>
          </ac:spMkLst>
        </pc:spChg>
        <pc:spChg chg="add del mod">
          <ac:chgData name="ilan vinerski" userId="7b5f43f6e245ca17" providerId="LiveId" clId="{097E6B02-958D-4506-A35C-CB527E906203}" dt="2024-05-01T09:30:19.851" v="420" actId="478"/>
          <ac:spMkLst>
            <pc:docMk/>
            <pc:sldMk cId="0" sldId="268"/>
            <ac:spMk id="4" creationId="{FB3E95B6-B06B-D4E7-B26B-8B7383EA0C97}"/>
          </ac:spMkLst>
        </pc:spChg>
        <pc:spChg chg="add del">
          <ac:chgData name="ilan vinerski" userId="7b5f43f6e245ca17" providerId="LiveId" clId="{097E6B02-958D-4506-A35C-CB527E906203}" dt="2024-05-01T09:29:44.632" v="414" actId="22"/>
          <ac:spMkLst>
            <pc:docMk/>
            <pc:sldMk cId="0" sldId="268"/>
            <ac:spMk id="6" creationId="{A38AD047-35F3-A4CB-8C13-E5ADEAD235F8}"/>
          </ac:spMkLst>
        </pc:spChg>
        <pc:spChg chg="add mod">
          <ac:chgData name="ilan vinerski" userId="7b5f43f6e245ca17" providerId="LiveId" clId="{097E6B02-958D-4506-A35C-CB527E906203}" dt="2024-05-01T09:29:58.900" v="416"/>
          <ac:spMkLst>
            <pc:docMk/>
            <pc:sldMk cId="0" sldId="268"/>
            <ac:spMk id="8" creationId="{17183AF7-6293-EEDD-B163-276EF9A0BBC3}"/>
          </ac:spMkLst>
        </pc:spChg>
        <pc:spChg chg="add del mod">
          <ac:chgData name="ilan vinerski" userId="7b5f43f6e245ca17" providerId="LiveId" clId="{097E6B02-958D-4506-A35C-CB527E906203}" dt="2024-05-01T09:33:17.061" v="430" actId="478"/>
          <ac:spMkLst>
            <pc:docMk/>
            <pc:sldMk cId="0" sldId="268"/>
            <ac:spMk id="11" creationId="{F5715B12-8F03-5F9D-83CE-EA1B1E2FF1B7}"/>
          </ac:spMkLst>
        </pc:spChg>
        <pc:graphicFrameChg chg="add mod">
          <ac:chgData name="ilan vinerski" userId="7b5f43f6e245ca17" providerId="LiveId" clId="{097E6B02-958D-4506-A35C-CB527E906203}" dt="2024-05-01T09:29:57.057" v="415"/>
          <ac:graphicFrameMkLst>
            <pc:docMk/>
            <pc:sldMk cId="0" sldId="268"/>
            <ac:graphicFrameMk id="7" creationId="{0D9B51FF-EBF0-5088-5A72-A687CB895969}"/>
          </ac:graphicFrameMkLst>
        </pc:graphicFrameChg>
        <pc:graphicFrameChg chg="add mod modGraphic">
          <ac:chgData name="ilan vinerski" userId="7b5f43f6e245ca17" providerId="LiveId" clId="{097E6B02-958D-4506-A35C-CB527E906203}" dt="2024-05-01T09:30:18.943" v="419" actId="14100"/>
          <ac:graphicFrameMkLst>
            <pc:docMk/>
            <pc:sldMk cId="0" sldId="268"/>
            <ac:graphicFrameMk id="9" creationId="{B19634D1-8888-0381-8384-5486CFE9D9E8}"/>
          </ac:graphicFrameMkLst>
        </pc:graphicFrameChg>
        <pc:graphicFrameChg chg="add mod">
          <ac:chgData name="ilan vinerski" userId="7b5f43f6e245ca17" providerId="LiveId" clId="{097E6B02-958D-4506-A35C-CB527E906203}" dt="2024-05-01T09:31:18.609" v="428"/>
          <ac:graphicFrameMkLst>
            <pc:docMk/>
            <pc:sldMk cId="0" sldId="268"/>
            <ac:graphicFrameMk id="12" creationId="{48B34353-F439-80BF-9FE3-DD994A6572FC}"/>
          </ac:graphicFrameMkLst>
        </pc:graphicFrameChg>
        <pc:picChg chg="add mod">
          <ac:chgData name="ilan vinerski" userId="7b5f43f6e245ca17" providerId="LiveId" clId="{097E6B02-958D-4506-A35C-CB527E906203}" dt="2024-05-07T09:22:07.003" v="746" actId="14100"/>
          <ac:picMkLst>
            <pc:docMk/>
            <pc:sldMk cId="0" sldId="268"/>
            <ac:picMk id="6" creationId="{E6065152-759F-ECC5-E95A-6B1011253E5C}"/>
          </ac:picMkLst>
        </pc:picChg>
        <pc:picChg chg="add del mod">
          <ac:chgData name="ilan vinerski" userId="7b5f43f6e245ca17" providerId="LiveId" clId="{097E6B02-958D-4506-A35C-CB527E906203}" dt="2024-05-07T09:21:53.583" v="741" actId="478"/>
          <ac:picMkLst>
            <pc:docMk/>
            <pc:sldMk cId="0" sldId="268"/>
            <ac:picMk id="228" creationId="{00000000-0000-0000-0000-000000000000}"/>
          </ac:picMkLst>
        </pc:picChg>
      </pc:sldChg>
      <pc:sldChg chg="addSp delSp modSp mod">
        <pc:chgData name="ilan vinerski" userId="7b5f43f6e245ca17" providerId="LiveId" clId="{097E6B02-958D-4506-A35C-CB527E906203}" dt="2024-05-07T09:24:23.255" v="757" actId="14100"/>
        <pc:sldMkLst>
          <pc:docMk/>
          <pc:sldMk cId="0" sldId="269"/>
        </pc:sldMkLst>
        <pc:picChg chg="add mod">
          <ac:chgData name="ilan vinerski" userId="7b5f43f6e245ca17" providerId="LiveId" clId="{097E6B02-958D-4506-A35C-CB527E906203}" dt="2024-05-07T09:24:23.255" v="757" actId="14100"/>
          <ac:picMkLst>
            <pc:docMk/>
            <pc:sldMk cId="0" sldId="269"/>
            <ac:picMk id="5" creationId="{B21D2057-CCF7-DCF1-98AD-C1951292E0F7}"/>
          </ac:picMkLst>
        </pc:picChg>
        <pc:picChg chg="del">
          <ac:chgData name="ilan vinerski" userId="7b5f43f6e245ca17" providerId="LiveId" clId="{097E6B02-958D-4506-A35C-CB527E906203}" dt="2024-05-07T09:22:55.428" v="747" actId="478"/>
          <ac:picMkLst>
            <pc:docMk/>
            <pc:sldMk cId="0" sldId="269"/>
            <ac:picMk id="6" creationId="{006642FC-51CD-E13B-8EC2-FBC000E1262B}"/>
          </ac:picMkLst>
        </pc:picChg>
        <pc:picChg chg="add mod">
          <ac:chgData name="ilan vinerski" userId="7b5f43f6e245ca17" providerId="LiveId" clId="{097E6B02-958D-4506-A35C-CB527E906203}" dt="2024-05-07T09:24:13.110" v="756" actId="14100"/>
          <ac:picMkLst>
            <pc:docMk/>
            <pc:sldMk cId="0" sldId="269"/>
            <ac:picMk id="8" creationId="{8DA0666A-F3AE-1D02-CF02-93AAA6C763DB}"/>
          </ac:picMkLst>
        </pc:picChg>
      </pc:sldChg>
      <pc:sldChg chg="addSp delSp modSp mod">
        <pc:chgData name="ilan vinerski" userId="7b5f43f6e245ca17" providerId="LiveId" clId="{097E6B02-958D-4506-A35C-CB527E906203}" dt="2024-05-07T09:25:33.256" v="765" actId="14100"/>
        <pc:sldMkLst>
          <pc:docMk/>
          <pc:sldMk cId="0" sldId="270"/>
        </pc:sldMkLst>
        <pc:spChg chg="add del mod">
          <ac:chgData name="ilan vinerski" userId="7b5f43f6e245ca17" providerId="LiveId" clId="{097E6B02-958D-4506-A35C-CB527E906203}" dt="2024-05-04T11:57:59.125" v="711" actId="478"/>
          <ac:spMkLst>
            <pc:docMk/>
            <pc:sldMk cId="0" sldId="270"/>
            <ac:spMk id="5" creationId="{A05CAC42-D65E-E74D-5AEC-9009B5AB8219}"/>
          </ac:spMkLst>
        </pc:spChg>
        <pc:spChg chg="add del mod">
          <ac:chgData name="ilan vinerski" userId="7b5f43f6e245ca17" providerId="LiveId" clId="{097E6B02-958D-4506-A35C-CB527E906203}" dt="2024-05-04T11:58:52.082" v="717" actId="478"/>
          <ac:spMkLst>
            <pc:docMk/>
            <pc:sldMk cId="0" sldId="270"/>
            <ac:spMk id="7" creationId="{3083E4BA-5A52-747B-2EDD-419DA8DAD774}"/>
          </ac:spMkLst>
        </pc:spChg>
        <pc:picChg chg="add mod">
          <ac:chgData name="ilan vinerski" userId="7b5f43f6e245ca17" providerId="LiveId" clId="{097E6B02-958D-4506-A35C-CB527E906203}" dt="2024-05-07T09:25:33.256" v="765" actId="14100"/>
          <ac:picMkLst>
            <pc:docMk/>
            <pc:sldMk cId="0" sldId="270"/>
            <ac:picMk id="5" creationId="{48F1E59B-7957-BD8F-656E-BEED10371B52}"/>
          </ac:picMkLst>
        </pc:picChg>
        <pc:picChg chg="add del mod">
          <ac:chgData name="ilan vinerski" userId="7b5f43f6e245ca17" providerId="LiveId" clId="{097E6B02-958D-4506-A35C-CB527E906203}" dt="2024-05-04T12:01:41.583" v="721" actId="478"/>
          <ac:picMkLst>
            <pc:docMk/>
            <pc:sldMk cId="0" sldId="270"/>
            <ac:picMk id="9" creationId="{13849D5E-E4E6-6FD2-DC4C-DD5D79DD86D0}"/>
          </ac:picMkLst>
        </pc:picChg>
        <pc:picChg chg="add del mod">
          <ac:chgData name="ilan vinerski" userId="7b5f43f6e245ca17" providerId="LiveId" clId="{097E6B02-958D-4506-A35C-CB527E906203}" dt="2024-05-07T09:25:18.296" v="758" actId="478"/>
          <ac:picMkLst>
            <pc:docMk/>
            <pc:sldMk cId="0" sldId="270"/>
            <ac:picMk id="11" creationId="{12438CF0-4C91-FB49-062F-DD69D31C7E3C}"/>
          </ac:picMkLst>
        </pc:picChg>
        <pc:picChg chg="add del">
          <ac:chgData name="ilan vinerski" userId="7b5f43f6e245ca17" providerId="LiveId" clId="{097E6B02-958D-4506-A35C-CB527E906203}" dt="2024-05-04T11:58:38.466" v="712" actId="478"/>
          <ac:picMkLst>
            <pc:docMk/>
            <pc:sldMk cId="0" sldId="270"/>
            <ac:picMk id="241" creationId="{00000000-0000-0000-0000-000000000000}"/>
          </ac:picMkLst>
        </pc:picChg>
      </pc:sldChg>
      <pc:sldChg chg="addSp delSp modSp new mod setBg modNotesTx">
        <pc:chgData name="ilan vinerski" userId="7b5f43f6e245ca17" providerId="LiveId" clId="{097E6B02-958D-4506-A35C-CB527E906203}" dt="2024-05-07T08:32:26.724" v="738" actId="20577"/>
        <pc:sldMkLst>
          <pc:docMk/>
          <pc:sldMk cId="1566819778" sldId="273"/>
        </pc:sldMkLst>
        <pc:spChg chg="mod">
          <ac:chgData name="ilan vinerski" userId="7b5f43f6e245ca17" providerId="LiveId" clId="{097E6B02-958D-4506-A35C-CB527E906203}" dt="2024-05-01T09:28:09.210" v="403" actId="26606"/>
          <ac:spMkLst>
            <pc:docMk/>
            <pc:sldMk cId="1566819778" sldId="273"/>
            <ac:spMk id="2" creationId="{18360B46-938B-8DF6-F07A-22E5EFCB9BCD}"/>
          </ac:spMkLst>
        </pc:spChg>
        <pc:spChg chg="add del mod">
          <ac:chgData name="ilan vinerski" userId="7b5f43f6e245ca17" providerId="LiveId" clId="{097E6B02-958D-4506-A35C-CB527E906203}" dt="2024-05-01T09:23:43.260" v="313" actId="26606"/>
          <ac:spMkLst>
            <pc:docMk/>
            <pc:sldMk cId="1566819778" sldId="273"/>
            <ac:spMk id="3" creationId="{5918185E-EA21-EEDA-564B-14157BFB47D7}"/>
          </ac:spMkLst>
        </pc:spChg>
        <pc:spChg chg="mod">
          <ac:chgData name="ilan vinerski" userId="7b5f43f6e245ca17" providerId="LiveId" clId="{097E6B02-958D-4506-A35C-CB527E906203}" dt="2024-05-01T09:28:09.210" v="403" actId="26606"/>
          <ac:spMkLst>
            <pc:docMk/>
            <pc:sldMk cId="1566819778" sldId="273"/>
            <ac:spMk id="4" creationId="{E26E9CC8-8DB3-2C63-14D2-7C5204AA95FE}"/>
          </ac:spMkLst>
        </pc:spChg>
        <pc:spChg chg="add del mod">
          <ac:chgData name="ilan vinerski" userId="7b5f43f6e245ca17" providerId="LiveId" clId="{097E6B02-958D-4506-A35C-CB527E906203}" dt="2024-05-01T09:26:50.004" v="373" actId="22"/>
          <ac:spMkLst>
            <pc:docMk/>
            <pc:sldMk cId="1566819778" sldId="273"/>
            <ac:spMk id="7" creationId="{93DB3B0D-8C18-D042-2103-7481D85253D7}"/>
          </ac:spMkLst>
        </pc:spChg>
        <pc:spChg chg="add del">
          <ac:chgData name="ilan vinerski" userId="7b5f43f6e245ca17" providerId="LiveId" clId="{097E6B02-958D-4506-A35C-CB527E906203}" dt="2024-05-01T09:22:16.351" v="266" actId="26606"/>
          <ac:spMkLst>
            <pc:docMk/>
            <pc:sldMk cId="1566819778" sldId="273"/>
            <ac:spMk id="9" creationId="{081EA652-8C6A-4E69-BEB9-170809474553}"/>
          </ac:spMkLst>
        </pc:spChg>
        <pc:spChg chg="add del">
          <ac:chgData name="ilan vinerski" userId="7b5f43f6e245ca17" providerId="LiveId" clId="{097E6B02-958D-4506-A35C-CB527E906203}" dt="2024-05-01T09:22:11.435" v="262" actId="26606"/>
          <ac:spMkLst>
            <pc:docMk/>
            <pc:sldMk cId="1566819778" sldId="273"/>
            <ac:spMk id="10" creationId="{C0763A76-9F1C-4FC5-82B7-DD475DA461B2}"/>
          </ac:spMkLst>
        </pc:spChg>
        <pc:spChg chg="add del">
          <ac:chgData name="ilan vinerski" userId="7b5f43f6e245ca17" providerId="LiveId" clId="{097E6B02-958D-4506-A35C-CB527E906203}" dt="2024-05-01T09:22:16.351" v="266" actId="26606"/>
          <ac:spMkLst>
            <pc:docMk/>
            <pc:sldMk cId="1566819778" sldId="273"/>
            <ac:spMk id="11" creationId="{5298780A-33B9-4EA2-8F67-DE68AD62841B}"/>
          </ac:spMkLst>
        </pc:spChg>
        <pc:spChg chg="add del">
          <ac:chgData name="ilan vinerski" userId="7b5f43f6e245ca17" providerId="LiveId" clId="{097E6B02-958D-4506-A35C-CB527E906203}" dt="2024-05-01T09:22:11.435" v="262" actId="26606"/>
          <ac:spMkLst>
            <pc:docMk/>
            <pc:sldMk cId="1566819778" sldId="273"/>
            <ac:spMk id="12" creationId="{E81BF4F6-F2CF-4984-9D14-D6966D92F99F}"/>
          </ac:spMkLst>
        </pc:spChg>
        <pc:spChg chg="add del">
          <ac:chgData name="ilan vinerski" userId="7b5f43f6e245ca17" providerId="LiveId" clId="{097E6B02-958D-4506-A35C-CB527E906203}" dt="2024-05-01T09:22:16.351" v="266" actId="26606"/>
          <ac:spMkLst>
            <pc:docMk/>
            <pc:sldMk cId="1566819778" sldId="273"/>
            <ac:spMk id="13" creationId="{7F488E8B-4E1E-4402-8935-D4E6C02615C7}"/>
          </ac:spMkLst>
        </pc:spChg>
        <pc:spChg chg="add del">
          <ac:chgData name="ilan vinerski" userId="7b5f43f6e245ca17" providerId="LiveId" clId="{097E6B02-958D-4506-A35C-CB527E906203}" dt="2024-05-01T09:22:15.171" v="264" actId="26606"/>
          <ac:spMkLst>
            <pc:docMk/>
            <pc:sldMk cId="1566819778" sldId="273"/>
            <ac:spMk id="14" creationId="{9F7D5CDA-D291-4307-BF55-1381FED29634}"/>
          </ac:spMkLst>
        </pc:spChg>
        <pc:spChg chg="add del">
          <ac:chgData name="ilan vinerski" userId="7b5f43f6e245ca17" providerId="LiveId" clId="{097E6B02-958D-4506-A35C-CB527E906203}" dt="2024-05-01T09:22:18.992" v="268" actId="26606"/>
          <ac:spMkLst>
            <pc:docMk/>
            <pc:sldMk cId="1566819778" sldId="273"/>
            <ac:spMk id="16" creationId="{3ECBE1F1-D69B-4AFA-ABD5-8E41720EF6DE}"/>
          </ac:spMkLst>
        </pc:spChg>
        <pc:spChg chg="add del">
          <ac:chgData name="ilan vinerski" userId="7b5f43f6e245ca17" providerId="LiveId" clId="{097E6B02-958D-4506-A35C-CB527E906203}" dt="2024-05-01T09:22:18.992" v="268" actId="26606"/>
          <ac:spMkLst>
            <pc:docMk/>
            <pc:sldMk cId="1566819778" sldId="273"/>
            <ac:spMk id="18" creationId="{603A6265-E10C-4B85-9C20-E75FCAF9CC63}"/>
          </ac:spMkLst>
        </pc:spChg>
        <pc:spChg chg="add del">
          <ac:chgData name="ilan vinerski" userId="7b5f43f6e245ca17" providerId="LiveId" clId="{097E6B02-958D-4506-A35C-CB527E906203}" dt="2024-05-01T09:22:51.235" v="286" actId="26606"/>
          <ac:spMkLst>
            <pc:docMk/>
            <pc:sldMk cId="1566819778" sldId="273"/>
            <ac:spMk id="19" creationId="{38FAA1A1-D861-433F-88FA-1E9D6FD31D11}"/>
          </ac:spMkLst>
        </pc:spChg>
        <pc:spChg chg="add del">
          <ac:chgData name="ilan vinerski" userId="7b5f43f6e245ca17" providerId="LiveId" clId="{097E6B02-958D-4506-A35C-CB527E906203}" dt="2024-05-01T09:22:20.392" v="270" actId="26606"/>
          <ac:spMkLst>
            <pc:docMk/>
            <pc:sldMk cId="1566819778" sldId="273"/>
            <ac:spMk id="20" creationId="{100EDD19-6802-4EC3-95CE-CFFAB042CFD6}"/>
          </ac:spMkLst>
        </pc:spChg>
        <pc:spChg chg="add del">
          <ac:chgData name="ilan vinerski" userId="7b5f43f6e245ca17" providerId="LiveId" clId="{097E6B02-958D-4506-A35C-CB527E906203}" dt="2024-05-01T09:22:20.392" v="270" actId="26606"/>
          <ac:spMkLst>
            <pc:docMk/>
            <pc:sldMk cId="1566819778" sldId="273"/>
            <ac:spMk id="21" creationId="{DB17E863-922E-4C26-BD64-E8FD41D28661}"/>
          </ac:spMkLst>
        </pc:spChg>
        <pc:spChg chg="add del">
          <ac:chgData name="ilan vinerski" userId="7b5f43f6e245ca17" providerId="LiveId" clId="{097E6B02-958D-4506-A35C-CB527E906203}" dt="2024-05-01T09:22:34.297" v="278" actId="26606"/>
          <ac:spMkLst>
            <pc:docMk/>
            <pc:sldMk cId="1566819778" sldId="273"/>
            <ac:spMk id="29" creationId="{E51BA4DF-2BD4-4EC2-B1DB-B27C8AC71864}"/>
          </ac:spMkLst>
        </pc:spChg>
        <pc:spChg chg="add del">
          <ac:chgData name="ilan vinerski" userId="7b5f43f6e245ca17" providerId="LiveId" clId="{097E6B02-958D-4506-A35C-CB527E906203}" dt="2024-05-01T09:22:34.297" v="278" actId="26606"/>
          <ac:spMkLst>
            <pc:docMk/>
            <pc:sldMk cId="1566819778" sldId="273"/>
            <ac:spMk id="31" creationId="{5918185E-EA21-EEDA-564B-14157BFB47D7}"/>
          </ac:spMkLst>
        </pc:spChg>
        <pc:spChg chg="add del">
          <ac:chgData name="ilan vinerski" userId="7b5f43f6e245ca17" providerId="LiveId" clId="{097E6B02-958D-4506-A35C-CB527E906203}" dt="2024-05-01T09:22:36.485" v="280" actId="26606"/>
          <ac:spMkLst>
            <pc:docMk/>
            <pc:sldMk cId="1566819778" sldId="273"/>
            <ac:spMk id="33" creationId="{2E17E911-875F-4DE5-8699-99D9F1805A5D}"/>
          </ac:spMkLst>
        </pc:spChg>
        <pc:spChg chg="add del">
          <ac:chgData name="ilan vinerski" userId="7b5f43f6e245ca17" providerId="LiveId" clId="{097E6B02-958D-4506-A35C-CB527E906203}" dt="2024-05-01T09:22:36.485" v="280" actId="26606"/>
          <ac:spMkLst>
            <pc:docMk/>
            <pc:sldMk cId="1566819778" sldId="273"/>
            <ac:spMk id="34" creationId="{CD9FE4EF-C4D8-49A0-B2FF-81D8DB7D8A24}"/>
          </ac:spMkLst>
        </pc:spChg>
        <pc:spChg chg="add del">
          <ac:chgData name="ilan vinerski" userId="7b5f43f6e245ca17" providerId="LiveId" clId="{097E6B02-958D-4506-A35C-CB527E906203}" dt="2024-05-01T09:22:36.485" v="280" actId="26606"/>
          <ac:spMkLst>
            <pc:docMk/>
            <pc:sldMk cId="1566819778" sldId="273"/>
            <ac:spMk id="35" creationId="{4300840D-0A0B-4512-BACA-B439D5B9C57C}"/>
          </ac:spMkLst>
        </pc:spChg>
        <pc:spChg chg="add del">
          <ac:chgData name="ilan vinerski" userId="7b5f43f6e245ca17" providerId="LiveId" clId="{097E6B02-958D-4506-A35C-CB527E906203}" dt="2024-05-01T09:22:36.485" v="280" actId="26606"/>
          <ac:spMkLst>
            <pc:docMk/>
            <pc:sldMk cId="1566819778" sldId="273"/>
            <ac:spMk id="36" creationId="{D2B78728-A580-49A7-84F9-6EF6F583ADE0}"/>
          </ac:spMkLst>
        </pc:spChg>
        <pc:spChg chg="add del">
          <ac:chgData name="ilan vinerski" userId="7b5f43f6e245ca17" providerId="LiveId" clId="{097E6B02-958D-4506-A35C-CB527E906203}" dt="2024-05-01T09:22:36.485" v="280" actId="26606"/>
          <ac:spMkLst>
            <pc:docMk/>
            <pc:sldMk cId="1566819778" sldId="273"/>
            <ac:spMk id="37" creationId="{38FAA1A1-D861-433F-88FA-1E9D6FD31D11}"/>
          </ac:spMkLst>
        </pc:spChg>
        <pc:spChg chg="add del">
          <ac:chgData name="ilan vinerski" userId="7b5f43f6e245ca17" providerId="LiveId" clId="{097E6B02-958D-4506-A35C-CB527E906203}" dt="2024-05-01T09:22:36.485" v="280" actId="26606"/>
          <ac:spMkLst>
            <pc:docMk/>
            <pc:sldMk cId="1566819778" sldId="273"/>
            <ac:spMk id="38" creationId="{8D71EDA1-87BF-4D5D-AB79-F346FD19278A}"/>
          </ac:spMkLst>
        </pc:spChg>
        <pc:spChg chg="add del">
          <ac:chgData name="ilan vinerski" userId="7b5f43f6e245ca17" providerId="LiveId" clId="{097E6B02-958D-4506-A35C-CB527E906203}" dt="2024-05-01T09:22:36.485" v="280" actId="26606"/>
          <ac:spMkLst>
            <pc:docMk/>
            <pc:sldMk cId="1566819778" sldId="273"/>
            <ac:spMk id="39" creationId="{5918185E-EA21-EEDA-564B-14157BFB47D7}"/>
          </ac:spMkLst>
        </pc:spChg>
        <pc:spChg chg="add del">
          <ac:chgData name="ilan vinerski" userId="7b5f43f6e245ca17" providerId="LiveId" clId="{097E6B02-958D-4506-A35C-CB527E906203}" dt="2024-05-01T09:22:37.572" v="282" actId="26606"/>
          <ac:spMkLst>
            <pc:docMk/>
            <pc:sldMk cId="1566819778" sldId="273"/>
            <ac:spMk id="42" creationId="{907EF6B7-1338-4443-8C46-6A318D952DFD}"/>
          </ac:spMkLst>
        </pc:spChg>
        <pc:spChg chg="add del">
          <ac:chgData name="ilan vinerski" userId="7b5f43f6e245ca17" providerId="LiveId" clId="{097E6B02-958D-4506-A35C-CB527E906203}" dt="2024-05-01T09:22:37.572" v="282" actId="26606"/>
          <ac:spMkLst>
            <pc:docMk/>
            <pc:sldMk cId="1566819778" sldId="273"/>
            <ac:spMk id="43" creationId="{DAAE4CDD-124C-4DCF-9584-B6033B545DD5}"/>
          </ac:spMkLst>
        </pc:spChg>
        <pc:spChg chg="add del">
          <ac:chgData name="ilan vinerski" userId="7b5f43f6e245ca17" providerId="LiveId" clId="{097E6B02-958D-4506-A35C-CB527E906203}" dt="2024-05-01T09:22:37.572" v="282" actId="26606"/>
          <ac:spMkLst>
            <pc:docMk/>
            <pc:sldMk cId="1566819778" sldId="273"/>
            <ac:spMk id="44" creationId="{081E4A58-353D-44AE-B2FC-2A74E2E400F7}"/>
          </ac:spMkLst>
        </pc:spChg>
        <pc:spChg chg="add del">
          <ac:chgData name="ilan vinerski" userId="7b5f43f6e245ca17" providerId="LiveId" clId="{097E6B02-958D-4506-A35C-CB527E906203}" dt="2024-05-01T09:22:37.572" v="282" actId="26606"/>
          <ac:spMkLst>
            <pc:docMk/>
            <pc:sldMk cId="1566819778" sldId="273"/>
            <ac:spMk id="45" creationId="{5918185E-EA21-EEDA-564B-14157BFB47D7}"/>
          </ac:spMkLst>
        </pc:spChg>
        <pc:spChg chg="add del">
          <ac:chgData name="ilan vinerski" userId="7b5f43f6e245ca17" providerId="LiveId" clId="{097E6B02-958D-4506-A35C-CB527E906203}" dt="2024-05-01T09:22:41.082" v="284" actId="26606"/>
          <ac:spMkLst>
            <pc:docMk/>
            <pc:sldMk cId="1566819778" sldId="273"/>
            <ac:spMk id="47" creationId="{70DFC902-7D23-471A-B557-B6B6917D7A0D}"/>
          </ac:spMkLst>
        </pc:spChg>
        <pc:spChg chg="add del">
          <ac:chgData name="ilan vinerski" userId="7b5f43f6e245ca17" providerId="LiveId" clId="{097E6B02-958D-4506-A35C-CB527E906203}" dt="2024-05-01T09:22:41.082" v="284" actId="26606"/>
          <ac:spMkLst>
            <pc:docMk/>
            <pc:sldMk cId="1566819778" sldId="273"/>
            <ac:spMk id="48" creationId="{A55D5633-D557-4DCA-982C-FF36EB7A1C00}"/>
          </ac:spMkLst>
        </pc:spChg>
        <pc:spChg chg="add del">
          <ac:chgData name="ilan vinerski" userId="7b5f43f6e245ca17" providerId="LiveId" clId="{097E6B02-958D-4506-A35C-CB527E906203}" dt="2024-05-01T09:22:41.082" v="284" actId="26606"/>
          <ac:spMkLst>
            <pc:docMk/>
            <pc:sldMk cId="1566819778" sldId="273"/>
            <ac:spMk id="49" creationId="{450D3AD2-FA80-415F-A9CE-54D884561CD7}"/>
          </ac:spMkLst>
        </pc:spChg>
        <pc:spChg chg="add del">
          <ac:chgData name="ilan vinerski" userId="7b5f43f6e245ca17" providerId="LiveId" clId="{097E6B02-958D-4506-A35C-CB527E906203}" dt="2024-05-01T09:22:41.082" v="284" actId="26606"/>
          <ac:spMkLst>
            <pc:docMk/>
            <pc:sldMk cId="1566819778" sldId="273"/>
            <ac:spMk id="50" creationId="{5918185E-EA21-EEDA-564B-14157BFB47D7}"/>
          </ac:spMkLst>
        </pc:spChg>
        <pc:spChg chg="add del">
          <ac:chgData name="ilan vinerski" userId="7b5f43f6e245ca17" providerId="LiveId" clId="{097E6B02-958D-4506-A35C-CB527E906203}" dt="2024-05-01T09:22:51.235" v="286" actId="26606"/>
          <ac:spMkLst>
            <pc:docMk/>
            <pc:sldMk cId="1566819778" sldId="273"/>
            <ac:spMk id="52" creationId="{09588DA8-065E-4F6F-8EFD-43104AB2E0CF}"/>
          </ac:spMkLst>
        </pc:spChg>
        <pc:spChg chg="add del">
          <ac:chgData name="ilan vinerski" userId="7b5f43f6e245ca17" providerId="LiveId" clId="{097E6B02-958D-4506-A35C-CB527E906203}" dt="2024-05-01T09:22:51.235" v="286" actId="26606"/>
          <ac:spMkLst>
            <pc:docMk/>
            <pc:sldMk cId="1566819778" sldId="273"/>
            <ac:spMk id="53" creationId="{C4285719-470E-454C-AF62-8323075F1F5B}"/>
          </ac:spMkLst>
        </pc:spChg>
        <pc:spChg chg="add del">
          <ac:chgData name="ilan vinerski" userId="7b5f43f6e245ca17" providerId="LiveId" clId="{097E6B02-958D-4506-A35C-CB527E906203}" dt="2024-05-01T09:22:51.235" v="286" actId="26606"/>
          <ac:spMkLst>
            <pc:docMk/>
            <pc:sldMk cId="1566819778" sldId="273"/>
            <ac:spMk id="54" creationId="{CD9FE4EF-C4D8-49A0-B2FF-81D8DB7D8A24}"/>
          </ac:spMkLst>
        </pc:spChg>
        <pc:spChg chg="add del">
          <ac:chgData name="ilan vinerski" userId="7b5f43f6e245ca17" providerId="LiveId" clId="{097E6B02-958D-4506-A35C-CB527E906203}" dt="2024-05-01T09:22:51.235" v="286" actId="26606"/>
          <ac:spMkLst>
            <pc:docMk/>
            <pc:sldMk cId="1566819778" sldId="273"/>
            <ac:spMk id="55" creationId="{4300840D-0A0B-4512-BACA-B439D5B9C57C}"/>
          </ac:spMkLst>
        </pc:spChg>
        <pc:spChg chg="add del">
          <ac:chgData name="ilan vinerski" userId="7b5f43f6e245ca17" providerId="LiveId" clId="{097E6B02-958D-4506-A35C-CB527E906203}" dt="2024-05-01T09:22:51.235" v="286" actId="26606"/>
          <ac:spMkLst>
            <pc:docMk/>
            <pc:sldMk cId="1566819778" sldId="273"/>
            <ac:spMk id="56" creationId="{D2B78728-A580-49A7-84F9-6EF6F583ADE0}"/>
          </ac:spMkLst>
        </pc:spChg>
        <pc:spChg chg="add del">
          <ac:chgData name="ilan vinerski" userId="7b5f43f6e245ca17" providerId="LiveId" clId="{097E6B02-958D-4506-A35C-CB527E906203}" dt="2024-05-01T09:22:51.235" v="286" actId="26606"/>
          <ac:spMkLst>
            <pc:docMk/>
            <pc:sldMk cId="1566819778" sldId="273"/>
            <ac:spMk id="57" creationId="{8D71EDA1-87BF-4D5D-AB79-F346FD19278A}"/>
          </ac:spMkLst>
        </pc:spChg>
        <pc:spChg chg="add del">
          <ac:chgData name="ilan vinerski" userId="7b5f43f6e245ca17" providerId="LiveId" clId="{097E6B02-958D-4506-A35C-CB527E906203}" dt="2024-05-01T09:22:51.235" v="286" actId="26606"/>
          <ac:spMkLst>
            <pc:docMk/>
            <pc:sldMk cId="1566819778" sldId="273"/>
            <ac:spMk id="58" creationId="{5918185E-EA21-EEDA-564B-14157BFB47D7}"/>
          </ac:spMkLst>
        </pc:spChg>
        <pc:spChg chg="add del">
          <ac:chgData name="ilan vinerski" userId="7b5f43f6e245ca17" providerId="LiveId" clId="{097E6B02-958D-4506-A35C-CB527E906203}" dt="2024-05-01T09:22:59.582" v="288" actId="26606"/>
          <ac:spMkLst>
            <pc:docMk/>
            <pc:sldMk cId="1566819778" sldId="273"/>
            <ac:spMk id="60" creationId="{A7AE9375-4664-4DB2-922D-2782A6E439AC}"/>
          </ac:spMkLst>
        </pc:spChg>
        <pc:spChg chg="add del">
          <ac:chgData name="ilan vinerski" userId="7b5f43f6e245ca17" providerId="LiveId" clId="{097E6B02-958D-4506-A35C-CB527E906203}" dt="2024-05-01T09:22:59.582" v="288" actId="26606"/>
          <ac:spMkLst>
            <pc:docMk/>
            <pc:sldMk cId="1566819778" sldId="273"/>
            <ac:spMk id="62" creationId="{5918185E-EA21-EEDA-564B-14157BFB47D7}"/>
          </ac:spMkLst>
        </pc:spChg>
        <pc:spChg chg="add del">
          <ac:chgData name="ilan vinerski" userId="7b5f43f6e245ca17" providerId="LiveId" clId="{097E6B02-958D-4506-A35C-CB527E906203}" dt="2024-05-01T09:22:59.582" v="288" actId="26606"/>
          <ac:spMkLst>
            <pc:docMk/>
            <pc:sldMk cId="1566819778" sldId="273"/>
            <ac:spMk id="63" creationId="{9DD005C1-8C51-42D6-9BEE-B9B83849743D}"/>
          </ac:spMkLst>
        </pc:spChg>
        <pc:spChg chg="add del">
          <ac:chgData name="ilan vinerski" userId="7b5f43f6e245ca17" providerId="LiveId" clId="{097E6B02-958D-4506-A35C-CB527E906203}" dt="2024-05-01T09:23:00.814" v="290" actId="26606"/>
          <ac:spMkLst>
            <pc:docMk/>
            <pc:sldMk cId="1566819778" sldId="273"/>
            <ac:spMk id="65" creationId="{70DFC902-7D23-471A-B557-B6B6917D7A0D}"/>
          </ac:spMkLst>
        </pc:spChg>
        <pc:spChg chg="add del">
          <ac:chgData name="ilan vinerski" userId="7b5f43f6e245ca17" providerId="LiveId" clId="{097E6B02-958D-4506-A35C-CB527E906203}" dt="2024-05-01T09:23:00.814" v="290" actId="26606"/>
          <ac:spMkLst>
            <pc:docMk/>
            <pc:sldMk cId="1566819778" sldId="273"/>
            <ac:spMk id="66" creationId="{A55D5633-D557-4DCA-982C-FF36EB7A1C00}"/>
          </ac:spMkLst>
        </pc:spChg>
        <pc:spChg chg="add del">
          <ac:chgData name="ilan vinerski" userId="7b5f43f6e245ca17" providerId="LiveId" clId="{097E6B02-958D-4506-A35C-CB527E906203}" dt="2024-05-01T09:23:00.814" v="290" actId="26606"/>
          <ac:spMkLst>
            <pc:docMk/>
            <pc:sldMk cId="1566819778" sldId="273"/>
            <ac:spMk id="67" creationId="{450D3AD2-FA80-415F-A9CE-54D884561CD7}"/>
          </ac:spMkLst>
        </pc:spChg>
        <pc:spChg chg="add del">
          <ac:chgData name="ilan vinerski" userId="7b5f43f6e245ca17" providerId="LiveId" clId="{097E6B02-958D-4506-A35C-CB527E906203}" dt="2024-05-01T09:23:00.814" v="290" actId="26606"/>
          <ac:spMkLst>
            <pc:docMk/>
            <pc:sldMk cId="1566819778" sldId="273"/>
            <ac:spMk id="68" creationId="{5918185E-EA21-EEDA-564B-14157BFB47D7}"/>
          </ac:spMkLst>
        </pc:spChg>
        <pc:spChg chg="add del">
          <ac:chgData name="ilan vinerski" userId="7b5f43f6e245ca17" providerId="LiveId" clId="{097E6B02-958D-4506-A35C-CB527E906203}" dt="2024-05-01T09:23:02.454" v="292" actId="26606"/>
          <ac:spMkLst>
            <pc:docMk/>
            <pc:sldMk cId="1566819778" sldId="273"/>
            <ac:spMk id="70" creationId="{09588DA8-065E-4F6F-8EFD-43104AB2E0CF}"/>
          </ac:spMkLst>
        </pc:spChg>
        <pc:spChg chg="add del">
          <ac:chgData name="ilan vinerski" userId="7b5f43f6e245ca17" providerId="LiveId" clId="{097E6B02-958D-4506-A35C-CB527E906203}" dt="2024-05-01T09:23:02.454" v="292" actId="26606"/>
          <ac:spMkLst>
            <pc:docMk/>
            <pc:sldMk cId="1566819778" sldId="273"/>
            <ac:spMk id="71" creationId="{C4285719-470E-454C-AF62-8323075F1F5B}"/>
          </ac:spMkLst>
        </pc:spChg>
        <pc:spChg chg="add del">
          <ac:chgData name="ilan vinerski" userId="7b5f43f6e245ca17" providerId="LiveId" clId="{097E6B02-958D-4506-A35C-CB527E906203}" dt="2024-05-01T09:23:02.454" v="292" actId="26606"/>
          <ac:spMkLst>
            <pc:docMk/>
            <pc:sldMk cId="1566819778" sldId="273"/>
            <ac:spMk id="72" creationId="{CD9FE4EF-C4D8-49A0-B2FF-81D8DB7D8A24}"/>
          </ac:spMkLst>
        </pc:spChg>
        <pc:spChg chg="add del">
          <ac:chgData name="ilan vinerski" userId="7b5f43f6e245ca17" providerId="LiveId" clId="{097E6B02-958D-4506-A35C-CB527E906203}" dt="2024-05-01T09:23:02.454" v="292" actId="26606"/>
          <ac:spMkLst>
            <pc:docMk/>
            <pc:sldMk cId="1566819778" sldId="273"/>
            <ac:spMk id="73" creationId="{4300840D-0A0B-4512-BACA-B439D5B9C57C}"/>
          </ac:spMkLst>
        </pc:spChg>
        <pc:spChg chg="add del">
          <ac:chgData name="ilan vinerski" userId="7b5f43f6e245ca17" providerId="LiveId" clId="{097E6B02-958D-4506-A35C-CB527E906203}" dt="2024-05-01T09:23:02.454" v="292" actId="26606"/>
          <ac:spMkLst>
            <pc:docMk/>
            <pc:sldMk cId="1566819778" sldId="273"/>
            <ac:spMk id="74" creationId="{D2B78728-A580-49A7-84F9-6EF6F583ADE0}"/>
          </ac:spMkLst>
        </pc:spChg>
        <pc:spChg chg="add del">
          <ac:chgData name="ilan vinerski" userId="7b5f43f6e245ca17" providerId="LiveId" clId="{097E6B02-958D-4506-A35C-CB527E906203}" dt="2024-05-01T09:23:02.454" v="292" actId="26606"/>
          <ac:spMkLst>
            <pc:docMk/>
            <pc:sldMk cId="1566819778" sldId="273"/>
            <ac:spMk id="75" creationId="{38FAA1A1-D861-433F-88FA-1E9D6FD31D11}"/>
          </ac:spMkLst>
        </pc:spChg>
        <pc:spChg chg="add del">
          <ac:chgData name="ilan vinerski" userId="7b5f43f6e245ca17" providerId="LiveId" clId="{097E6B02-958D-4506-A35C-CB527E906203}" dt="2024-05-01T09:23:02.454" v="292" actId="26606"/>
          <ac:spMkLst>
            <pc:docMk/>
            <pc:sldMk cId="1566819778" sldId="273"/>
            <ac:spMk id="76" creationId="{8D71EDA1-87BF-4D5D-AB79-F346FD19278A}"/>
          </ac:spMkLst>
        </pc:spChg>
        <pc:spChg chg="add del">
          <ac:chgData name="ilan vinerski" userId="7b5f43f6e245ca17" providerId="LiveId" clId="{097E6B02-958D-4506-A35C-CB527E906203}" dt="2024-05-01T09:23:02.454" v="292" actId="26606"/>
          <ac:spMkLst>
            <pc:docMk/>
            <pc:sldMk cId="1566819778" sldId="273"/>
            <ac:spMk id="77" creationId="{5918185E-EA21-EEDA-564B-14157BFB47D7}"/>
          </ac:spMkLst>
        </pc:spChg>
        <pc:spChg chg="add del">
          <ac:chgData name="ilan vinerski" userId="7b5f43f6e245ca17" providerId="LiveId" clId="{097E6B02-958D-4506-A35C-CB527E906203}" dt="2024-05-01T09:23:07.865" v="294" actId="26606"/>
          <ac:spMkLst>
            <pc:docMk/>
            <pc:sldMk cId="1566819778" sldId="273"/>
            <ac:spMk id="79" creationId="{70DFC902-7D23-471A-B557-B6B6917D7A0D}"/>
          </ac:spMkLst>
        </pc:spChg>
        <pc:spChg chg="add del">
          <ac:chgData name="ilan vinerski" userId="7b5f43f6e245ca17" providerId="LiveId" clId="{097E6B02-958D-4506-A35C-CB527E906203}" dt="2024-05-01T09:23:07.865" v="294" actId="26606"/>
          <ac:spMkLst>
            <pc:docMk/>
            <pc:sldMk cId="1566819778" sldId="273"/>
            <ac:spMk id="80" creationId="{A55D5633-D557-4DCA-982C-FF36EB7A1C00}"/>
          </ac:spMkLst>
        </pc:spChg>
        <pc:spChg chg="add del">
          <ac:chgData name="ilan vinerski" userId="7b5f43f6e245ca17" providerId="LiveId" clId="{097E6B02-958D-4506-A35C-CB527E906203}" dt="2024-05-01T09:23:07.865" v="294" actId="26606"/>
          <ac:spMkLst>
            <pc:docMk/>
            <pc:sldMk cId="1566819778" sldId="273"/>
            <ac:spMk id="81" creationId="{450D3AD2-FA80-415F-A9CE-54D884561CD7}"/>
          </ac:spMkLst>
        </pc:spChg>
        <pc:spChg chg="add del">
          <ac:chgData name="ilan vinerski" userId="7b5f43f6e245ca17" providerId="LiveId" clId="{097E6B02-958D-4506-A35C-CB527E906203}" dt="2024-05-01T09:23:07.865" v="294" actId="26606"/>
          <ac:spMkLst>
            <pc:docMk/>
            <pc:sldMk cId="1566819778" sldId="273"/>
            <ac:spMk id="82" creationId="{5918185E-EA21-EEDA-564B-14157BFB47D7}"/>
          </ac:spMkLst>
        </pc:spChg>
        <pc:spChg chg="add del">
          <ac:chgData name="ilan vinerski" userId="7b5f43f6e245ca17" providerId="LiveId" clId="{097E6B02-958D-4506-A35C-CB527E906203}" dt="2024-05-01T09:23:20.552" v="296" actId="26606"/>
          <ac:spMkLst>
            <pc:docMk/>
            <pc:sldMk cId="1566819778" sldId="273"/>
            <ac:spMk id="84" creationId="{081EA652-8C6A-4E69-BEB9-170809474553}"/>
          </ac:spMkLst>
        </pc:spChg>
        <pc:spChg chg="add del">
          <ac:chgData name="ilan vinerski" userId="7b5f43f6e245ca17" providerId="LiveId" clId="{097E6B02-958D-4506-A35C-CB527E906203}" dt="2024-05-01T09:23:20.552" v="296" actId="26606"/>
          <ac:spMkLst>
            <pc:docMk/>
            <pc:sldMk cId="1566819778" sldId="273"/>
            <ac:spMk id="85" creationId="{5298780A-33B9-4EA2-8F67-DE68AD62841B}"/>
          </ac:spMkLst>
        </pc:spChg>
        <pc:spChg chg="add del">
          <ac:chgData name="ilan vinerski" userId="7b5f43f6e245ca17" providerId="LiveId" clId="{097E6B02-958D-4506-A35C-CB527E906203}" dt="2024-05-01T09:23:20.552" v="296" actId="26606"/>
          <ac:spMkLst>
            <pc:docMk/>
            <pc:sldMk cId="1566819778" sldId="273"/>
            <ac:spMk id="86" creationId="{7F488E8B-4E1E-4402-8935-D4E6C02615C7}"/>
          </ac:spMkLst>
        </pc:spChg>
        <pc:spChg chg="add del">
          <ac:chgData name="ilan vinerski" userId="7b5f43f6e245ca17" providerId="LiveId" clId="{097E6B02-958D-4506-A35C-CB527E906203}" dt="2024-05-01T09:23:20.552" v="296" actId="26606"/>
          <ac:spMkLst>
            <pc:docMk/>
            <pc:sldMk cId="1566819778" sldId="273"/>
            <ac:spMk id="87" creationId="{5918185E-EA21-EEDA-564B-14157BFB47D7}"/>
          </ac:spMkLst>
        </pc:spChg>
        <pc:spChg chg="add del">
          <ac:chgData name="ilan vinerski" userId="7b5f43f6e245ca17" providerId="LiveId" clId="{097E6B02-958D-4506-A35C-CB527E906203}" dt="2024-05-01T09:23:21.292" v="298" actId="26606"/>
          <ac:spMkLst>
            <pc:docMk/>
            <pc:sldMk cId="1566819778" sldId="273"/>
            <ac:spMk id="89" creationId="{C0763A76-9F1C-4FC5-82B7-DD475DA461B2}"/>
          </ac:spMkLst>
        </pc:spChg>
        <pc:spChg chg="add del">
          <ac:chgData name="ilan vinerski" userId="7b5f43f6e245ca17" providerId="LiveId" clId="{097E6B02-958D-4506-A35C-CB527E906203}" dt="2024-05-01T09:23:21.292" v="298" actId="26606"/>
          <ac:spMkLst>
            <pc:docMk/>
            <pc:sldMk cId="1566819778" sldId="273"/>
            <ac:spMk id="90" creationId="{E81BF4F6-F2CF-4984-9D14-D6966D92F99F}"/>
          </ac:spMkLst>
        </pc:spChg>
        <pc:spChg chg="add del">
          <ac:chgData name="ilan vinerski" userId="7b5f43f6e245ca17" providerId="LiveId" clId="{097E6B02-958D-4506-A35C-CB527E906203}" dt="2024-05-01T09:23:21.292" v="298" actId="26606"/>
          <ac:spMkLst>
            <pc:docMk/>
            <pc:sldMk cId="1566819778" sldId="273"/>
            <ac:spMk id="91" creationId="{5918185E-EA21-EEDA-564B-14157BFB47D7}"/>
          </ac:spMkLst>
        </pc:spChg>
        <pc:spChg chg="add del">
          <ac:chgData name="ilan vinerski" userId="7b5f43f6e245ca17" providerId="LiveId" clId="{097E6B02-958D-4506-A35C-CB527E906203}" dt="2024-05-01T09:23:22.993" v="300" actId="26606"/>
          <ac:spMkLst>
            <pc:docMk/>
            <pc:sldMk cId="1566819778" sldId="273"/>
            <ac:spMk id="94" creationId="{9F7D5CDA-D291-4307-BF55-1381FED29634}"/>
          </ac:spMkLst>
        </pc:spChg>
        <pc:spChg chg="add del">
          <ac:chgData name="ilan vinerski" userId="7b5f43f6e245ca17" providerId="LiveId" clId="{097E6B02-958D-4506-A35C-CB527E906203}" dt="2024-05-01T09:23:22.993" v="300" actId="26606"/>
          <ac:spMkLst>
            <pc:docMk/>
            <pc:sldMk cId="1566819778" sldId="273"/>
            <ac:spMk id="95" creationId="{5918185E-EA21-EEDA-564B-14157BFB47D7}"/>
          </ac:spMkLst>
        </pc:spChg>
        <pc:spChg chg="add del">
          <ac:chgData name="ilan vinerski" userId="7b5f43f6e245ca17" providerId="LiveId" clId="{097E6B02-958D-4506-A35C-CB527E906203}" dt="2024-05-01T09:23:29.546" v="302" actId="26606"/>
          <ac:spMkLst>
            <pc:docMk/>
            <pc:sldMk cId="1566819778" sldId="273"/>
            <ac:spMk id="98" creationId="{5C8908E2-EE49-44D2-9428-A28D2312A8D5}"/>
          </ac:spMkLst>
        </pc:spChg>
        <pc:spChg chg="add del">
          <ac:chgData name="ilan vinerski" userId="7b5f43f6e245ca17" providerId="LiveId" clId="{097E6B02-958D-4506-A35C-CB527E906203}" dt="2024-05-01T09:23:29.546" v="302" actId="26606"/>
          <ac:spMkLst>
            <pc:docMk/>
            <pc:sldMk cId="1566819778" sldId="273"/>
            <ac:spMk id="102" creationId="{BD92035A-AA2F-4CD8-A556-1CE8BDEC75BD}"/>
          </ac:spMkLst>
        </pc:spChg>
        <pc:spChg chg="add del">
          <ac:chgData name="ilan vinerski" userId="7b5f43f6e245ca17" providerId="LiveId" clId="{097E6B02-958D-4506-A35C-CB527E906203}" dt="2024-05-01T09:23:29.546" v="302" actId="26606"/>
          <ac:spMkLst>
            <pc:docMk/>
            <pc:sldMk cId="1566819778" sldId="273"/>
            <ac:spMk id="103" creationId="{ED888B23-07FA-482A-96DF-47E31AF1A603}"/>
          </ac:spMkLst>
        </pc:spChg>
        <pc:spChg chg="add del">
          <ac:chgData name="ilan vinerski" userId="7b5f43f6e245ca17" providerId="LiveId" clId="{097E6B02-958D-4506-A35C-CB527E906203}" dt="2024-05-01T09:23:29.546" v="302" actId="26606"/>
          <ac:spMkLst>
            <pc:docMk/>
            <pc:sldMk cId="1566819778" sldId="273"/>
            <ac:spMk id="104" creationId="{5918185E-EA21-EEDA-564B-14157BFB47D7}"/>
          </ac:spMkLst>
        </pc:spChg>
        <pc:spChg chg="add del">
          <ac:chgData name="ilan vinerski" userId="7b5f43f6e245ca17" providerId="LiveId" clId="{097E6B02-958D-4506-A35C-CB527E906203}" dt="2024-05-01T09:23:30.492" v="304" actId="26606"/>
          <ac:spMkLst>
            <pc:docMk/>
            <pc:sldMk cId="1566819778" sldId="273"/>
            <ac:spMk id="106" creationId="{18873D23-2DCF-4B31-A009-95721C06E8E1}"/>
          </ac:spMkLst>
        </pc:spChg>
        <pc:spChg chg="add del">
          <ac:chgData name="ilan vinerski" userId="7b5f43f6e245ca17" providerId="LiveId" clId="{097E6B02-958D-4506-A35C-CB527E906203}" dt="2024-05-01T09:23:30.492" v="304" actId="26606"/>
          <ac:spMkLst>
            <pc:docMk/>
            <pc:sldMk cId="1566819778" sldId="273"/>
            <ac:spMk id="107" creationId="{C13EF075-D4EF-4929-ADBC-91B27DA19955}"/>
          </ac:spMkLst>
        </pc:spChg>
        <pc:spChg chg="add del">
          <ac:chgData name="ilan vinerski" userId="7b5f43f6e245ca17" providerId="LiveId" clId="{097E6B02-958D-4506-A35C-CB527E906203}" dt="2024-05-01T09:23:30.492" v="304" actId="26606"/>
          <ac:spMkLst>
            <pc:docMk/>
            <pc:sldMk cId="1566819778" sldId="273"/>
            <ac:spMk id="113" creationId="{5918185E-EA21-EEDA-564B-14157BFB47D7}"/>
          </ac:spMkLst>
        </pc:spChg>
        <pc:spChg chg="add del">
          <ac:chgData name="ilan vinerski" userId="7b5f43f6e245ca17" providerId="LiveId" clId="{097E6B02-958D-4506-A35C-CB527E906203}" dt="2024-05-01T09:23:32.288" v="306" actId="26606"/>
          <ac:spMkLst>
            <pc:docMk/>
            <pc:sldMk cId="1566819778" sldId="273"/>
            <ac:spMk id="115" creationId="{081EA652-8C6A-4E69-BEB9-170809474553}"/>
          </ac:spMkLst>
        </pc:spChg>
        <pc:spChg chg="add del">
          <ac:chgData name="ilan vinerski" userId="7b5f43f6e245ca17" providerId="LiveId" clId="{097E6B02-958D-4506-A35C-CB527E906203}" dt="2024-05-01T09:23:32.288" v="306" actId="26606"/>
          <ac:spMkLst>
            <pc:docMk/>
            <pc:sldMk cId="1566819778" sldId="273"/>
            <ac:spMk id="116" creationId="{5298780A-33B9-4EA2-8F67-DE68AD62841B}"/>
          </ac:spMkLst>
        </pc:spChg>
        <pc:spChg chg="add del">
          <ac:chgData name="ilan vinerski" userId="7b5f43f6e245ca17" providerId="LiveId" clId="{097E6B02-958D-4506-A35C-CB527E906203}" dt="2024-05-01T09:23:32.288" v="306" actId="26606"/>
          <ac:spMkLst>
            <pc:docMk/>
            <pc:sldMk cId="1566819778" sldId="273"/>
            <ac:spMk id="117" creationId="{7F488E8B-4E1E-4402-8935-D4E6C02615C7}"/>
          </ac:spMkLst>
        </pc:spChg>
        <pc:spChg chg="add del">
          <ac:chgData name="ilan vinerski" userId="7b5f43f6e245ca17" providerId="LiveId" clId="{097E6B02-958D-4506-A35C-CB527E906203}" dt="2024-05-01T09:23:32.288" v="306" actId="26606"/>
          <ac:spMkLst>
            <pc:docMk/>
            <pc:sldMk cId="1566819778" sldId="273"/>
            <ac:spMk id="118" creationId="{5918185E-EA21-EEDA-564B-14157BFB47D7}"/>
          </ac:spMkLst>
        </pc:spChg>
        <pc:spChg chg="add del">
          <ac:chgData name="ilan vinerski" userId="7b5f43f6e245ca17" providerId="LiveId" clId="{097E6B02-958D-4506-A35C-CB527E906203}" dt="2024-05-01T09:23:37.673" v="308" actId="26606"/>
          <ac:spMkLst>
            <pc:docMk/>
            <pc:sldMk cId="1566819778" sldId="273"/>
            <ac:spMk id="120" creationId="{3ECBE1F1-D69B-4AFA-ABD5-8E41720EF6DE}"/>
          </ac:spMkLst>
        </pc:spChg>
        <pc:spChg chg="add del">
          <ac:chgData name="ilan vinerski" userId="7b5f43f6e245ca17" providerId="LiveId" clId="{097E6B02-958D-4506-A35C-CB527E906203}" dt="2024-05-01T09:23:37.673" v="308" actId="26606"/>
          <ac:spMkLst>
            <pc:docMk/>
            <pc:sldMk cId="1566819778" sldId="273"/>
            <ac:spMk id="122" creationId="{603A6265-E10C-4B85-9C20-E75FCAF9CC63}"/>
          </ac:spMkLst>
        </pc:spChg>
        <pc:spChg chg="add del">
          <ac:chgData name="ilan vinerski" userId="7b5f43f6e245ca17" providerId="LiveId" clId="{097E6B02-958D-4506-A35C-CB527E906203}" dt="2024-05-01T09:23:37.673" v="308" actId="26606"/>
          <ac:spMkLst>
            <pc:docMk/>
            <pc:sldMk cId="1566819778" sldId="273"/>
            <ac:spMk id="123" creationId="{5918185E-EA21-EEDA-564B-14157BFB47D7}"/>
          </ac:spMkLst>
        </pc:spChg>
        <pc:spChg chg="add del">
          <ac:chgData name="ilan vinerski" userId="7b5f43f6e245ca17" providerId="LiveId" clId="{097E6B02-958D-4506-A35C-CB527E906203}" dt="2024-05-01T09:23:42.314" v="310" actId="26606"/>
          <ac:spMkLst>
            <pc:docMk/>
            <pc:sldMk cId="1566819778" sldId="273"/>
            <ac:spMk id="125" creationId="{100EDD19-6802-4EC3-95CE-CFFAB042CFD6}"/>
          </ac:spMkLst>
        </pc:spChg>
        <pc:spChg chg="add del">
          <ac:chgData name="ilan vinerski" userId="7b5f43f6e245ca17" providerId="LiveId" clId="{097E6B02-958D-4506-A35C-CB527E906203}" dt="2024-05-01T09:23:42.314" v="310" actId="26606"/>
          <ac:spMkLst>
            <pc:docMk/>
            <pc:sldMk cId="1566819778" sldId="273"/>
            <ac:spMk id="126" creationId="{DB17E863-922E-4C26-BD64-E8FD41D28661}"/>
          </ac:spMkLst>
        </pc:spChg>
        <pc:spChg chg="add del">
          <ac:chgData name="ilan vinerski" userId="7b5f43f6e245ca17" providerId="LiveId" clId="{097E6B02-958D-4506-A35C-CB527E906203}" dt="2024-05-01T09:23:42.314" v="310" actId="26606"/>
          <ac:spMkLst>
            <pc:docMk/>
            <pc:sldMk cId="1566819778" sldId="273"/>
            <ac:spMk id="127" creationId="{5918185E-EA21-EEDA-564B-14157BFB47D7}"/>
          </ac:spMkLst>
        </pc:spChg>
        <pc:spChg chg="add del">
          <ac:chgData name="ilan vinerski" userId="7b5f43f6e245ca17" providerId="LiveId" clId="{097E6B02-958D-4506-A35C-CB527E906203}" dt="2024-05-01T09:27:22.289" v="384" actId="26606"/>
          <ac:spMkLst>
            <pc:docMk/>
            <pc:sldMk cId="1566819778" sldId="273"/>
            <ac:spMk id="131" creationId="{100EDD19-6802-4EC3-95CE-CFFAB042CFD6}"/>
          </ac:spMkLst>
        </pc:spChg>
        <pc:spChg chg="add del">
          <ac:chgData name="ilan vinerski" userId="7b5f43f6e245ca17" providerId="LiveId" clId="{097E6B02-958D-4506-A35C-CB527E906203}" dt="2024-05-01T09:27:22.289" v="384" actId="26606"/>
          <ac:spMkLst>
            <pc:docMk/>
            <pc:sldMk cId="1566819778" sldId="273"/>
            <ac:spMk id="132" creationId="{DB17E863-922E-4C26-BD64-E8FD41D28661}"/>
          </ac:spMkLst>
        </pc:spChg>
        <pc:spChg chg="add del mod ord">
          <ac:chgData name="ilan vinerski" userId="7b5f43f6e245ca17" providerId="LiveId" clId="{097E6B02-958D-4506-A35C-CB527E906203}" dt="2024-05-07T08:32:26.724" v="738" actId="20577"/>
          <ac:spMkLst>
            <pc:docMk/>
            <pc:sldMk cId="1566819778" sldId="273"/>
            <ac:spMk id="133" creationId="{5918185E-EA21-EEDA-564B-14157BFB47D7}"/>
          </ac:spMkLst>
        </pc:spChg>
        <pc:spChg chg="add del">
          <ac:chgData name="ilan vinerski" userId="7b5f43f6e245ca17" providerId="LiveId" clId="{097E6B02-958D-4506-A35C-CB527E906203}" dt="2024-05-01T09:25:18.652" v="339" actId="26606"/>
          <ac:spMkLst>
            <pc:docMk/>
            <pc:sldMk cId="1566819778" sldId="273"/>
            <ac:spMk id="136" creationId="{5D7F64A8-D625-4F61-A290-B499BB62ACFF}"/>
          </ac:spMkLst>
        </pc:spChg>
        <pc:spChg chg="add del">
          <ac:chgData name="ilan vinerski" userId="7b5f43f6e245ca17" providerId="LiveId" clId="{097E6B02-958D-4506-A35C-CB527E906203}" dt="2024-05-01T09:24:22.528" v="327" actId="26606"/>
          <ac:spMkLst>
            <pc:docMk/>
            <pc:sldMk cId="1566819778" sldId="273"/>
            <ac:spMk id="139" creationId="{0D7B6173-1D58-48E2-83CF-37350F315F75}"/>
          </ac:spMkLst>
        </pc:spChg>
        <pc:spChg chg="add del">
          <ac:chgData name="ilan vinerski" userId="7b5f43f6e245ca17" providerId="LiveId" clId="{097E6B02-958D-4506-A35C-CB527E906203}" dt="2024-05-01T09:23:52.108" v="315" actId="26606"/>
          <ac:spMkLst>
            <pc:docMk/>
            <pc:sldMk cId="1566819778" sldId="273"/>
            <ac:spMk id="140" creationId="{EDDBB197-D710-4A4F-A9CA-FD2177498BE8}"/>
          </ac:spMkLst>
        </pc:spChg>
        <pc:spChg chg="add del">
          <ac:chgData name="ilan vinerski" userId="7b5f43f6e245ca17" providerId="LiveId" clId="{097E6B02-958D-4506-A35C-CB527E906203}" dt="2024-05-01T09:24:22.528" v="327" actId="26606"/>
          <ac:spMkLst>
            <pc:docMk/>
            <pc:sldMk cId="1566819778" sldId="273"/>
            <ac:spMk id="141" creationId="{2F36CA75-CFBF-4844-B719-8FE9EBADA9AF}"/>
          </ac:spMkLst>
        </pc:spChg>
        <pc:spChg chg="add del">
          <ac:chgData name="ilan vinerski" userId="7b5f43f6e245ca17" providerId="LiveId" clId="{097E6B02-958D-4506-A35C-CB527E906203}" dt="2024-05-01T09:23:52.108" v="315" actId="26606"/>
          <ac:spMkLst>
            <pc:docMk/>
            <pc:sldMk cId="1566819778" sldId="273"/>
            <ac:spMk id="142" creationId="{975D1CFA-2CDB-4B64-BD9F-85744E8DA12F}"/>
          </ac:spMkLst>
        </pc:spChg>
        <pc:spChg chg="add del">
          <ac:chgData name="ilan vinerski" userId="7b5f43f6e245ca17" providerId="LiveId" clId="{097E6B02-958D-4506-A35C-CB527E906203}" dt="2024-05-01T09:24:22.528" v="327" actId="26606"/>
          <ac:spMkLst>
            <pc:docMk/>
            <pc:sldMk cId="1566819778" sldId="273"/>
            <ac:spMk id="143" creationId="{3D4A84B9-E564-4DD0-97F8-DBF1C460C28A}"/>
          </ac:spMkLst>
        </pc:spChg>
        <pc:spChg chg="add del">
          <ac:chgData name="ilan vinerski" userId="7b5f43f6e245ca17" providerId="LiveId" clId="{097E6B02-958D-4506-A35C-CB527E906203}" dt="2024-05-01T09:24:22.528" v="327" actId="26606"/>
          <ac:spMkLst>
            <pc:docMk/>
            <pc:sldMk cId="1566819778" sldId="273"/>
            <ac:spMk id="145" creationId="{102382E0-0A09-46AE-B955-B911CAFE7F00}"/>
          </ac:spMkLst>
        </pc:spChg>
        <pc:spChg chg="add del">
          <ac:chgData name="ilan vinerski" userId="7b5f43f6e245ca17" providerId="LiveId" clId="{097E6B02-958D-4506-A35C-CB527E906203}" dt="2024-05-01T09:24:22.528" v="327" actId="26606"/>
          <ac:spMkLst>
            <pc:docMk/>
            <pc:sldMk cId="1566819778" sldId="273"/>
            <ac:spMk id="147" creationId="{7DE75D4A-0965-4973-BE75-DECCAC9A9614}"/>
          </ac:spMkLst>
        </pc:spChg>
        <pc:spChg chg="add del">
          <ac:chgData name="ilan vinerski" userId="7b5f43f6e245ca17" providerId="LiveId" clId="{097E6B02-958D-4506-A35C-CB527E906203}" dt="2024-05-01T09:23:53.428" v="317" actId="26606"/>
          <ac:spMkLst>
            <pc:docMk/>
            <pc:sldMk cId="1566819778" sldId="273"/>
            <ac:spMk id="150" creationId="{245A9F99-D9B1-4094-A2E2-B90AC1DB7B9C}"/>
          </ac:spMkLst>
        </pc:spChg>
        <pc:spChg chg="add del">
          <ac:chgData name="ilan vinerski" userId="7b5f43f6e245ca17" providerId="LiveId" clId="{097E6B02-958D-4506-A35C-CB527E906203}" dt="2024-05-01T09:23:53.428" v="317" actId="26606"/>
          <ac:spMkLst>
            <pc:docMk/>
            <pc:sldMk cId="1566819778" sldId="273"/>
            <ac:spMk id="151" creationId="{B7FAF607-473A-4A43-A23D-BBFF5C4117BB}"/>
          </ac:spMkLst>
        </pc:spChg>
        <pc:spChg chg="add del">
          <ac:chgData name="ilan vinerski" userId="7b5f43f6e245ca17" providerId="LiveId" clId="{097E6B02-958D-4506-A35C-CB527E906203}" dt="2024-05-01T09:25:19.707" v="341" actId="26606"/>
          <ac:spMkLst>
            <pc:docMk/>
            <pc:sldMk cId="1566819778" sldId="273"/>
            <ac:spMk id="155" creationId="{5D7F64A8-D625-4F61-A290-B499BB62ACFF}"/>
          </ac:spMkLst>
        </pc:spChg>
        <pc:spChg chg="add del">
          <ac:chgData name="ilan vinerski" userId="7b5f43f6e245ca17" providerId="LiveId" clId="{097E6B02-958D-4506-A35C-CB527E906203}" dt="2024-05-01T09:23:54.013" v="319" actId="26606"/>
          <ac:spMkLst>
            <pc:docMk/>
            <pc:sldMk cId="1566819778" sldId="273"/>
            <ac:spMk id="158" creationId="{245A9F99-D9B1-4094-A2E2-B90AC1DB7B9C}"/>
          </ac:spMkLst>
        </pc:spChg>
        <pc:spChg chg="add del">
          <ac:chgData name="ilan vinerski" userId="7b5f43f6e245ca17" providerId="LiveId" clId="{097E6B02-958D-4506-A35C-CB527E906203}" dt="2024-05-01T09:23:54.013" v="319" actId="26606"/>
          <ac:spMkLst>
            <pc:docMk/>
            <pc:sldMk cId="1566819778" sldId="273"/>
            <ac:spMk id="159" creationId="{B7FAF607-473A-4A43-A23D-BBFF5C4117BB}"/>
          </ac:spMkLst>
        </pc:spChg>
        <pc:spChg chg="add del">
          <ac:chgData name="ilan vinerski" userId="7b5f43f6e245ca17" providerId="LiveId" clId="{097E6B02-958D-4506-A35C-CB527E906203}" dt="2024-05-01T09:26:54.602" v="377" actId="26606"/>
          <ac:spMkLst>
            <pc:docMk/>
            <pc:sldMk cId="1566819778" sldId="273"/>
            <ac:spMk id="162" creationId="{55F7ABCA-A68A-47DD-B732-76FF34C6FB7D}"/>
          </ac:spMkLst>
        </pc:spChg>
        <pc:spChg chg="add del">
          <ac:chgData name="ilan vinerski" userId="7b5f43f6e245ca17" providerId="LiveId" clId="{097E6B02-958D-4506-A35C-CB527E906203}" dt="2024-05-01T09:24:00.519" v="321" actId="26606"/>
          <ac:spMkLst>
            <pc:docMk/>
            <pc:sldMk cId="1566819778" sldId="273"/>
            <ac:spMk id="163" creationId="{100EDD19-6802-4EC3-95CE-CFFAB042CFD6}"/>
          </ac:spMkLst>
        </pc:spChg>
        <pc:spChg chg="add del">
          <ac:chgData name="ilan vinerski" userId="7b5f43f6e245ca17" providerId="LiveId" clId="{097E6B02-958D-4506-A35C-CB527E906203}" dt="2024-05-01T09:24:00.519" v="321" actId="26606"/>
          <ac:spMkLst>
            <pc:docMk/>
            <pc:sldMk cId="1566819778" sldId="273"/>
            <ac:spMk id="164" creationId="{DB17E863-922E-4C26-BD64-E8FD41D28661}"/>
          </ac:spMkLst>
        </pc:spChg>
        <pc:spChg chg="add del">
          <ac:chgData name="ilan vinerski" userId="7b5f43f6e245ca17" providerId="LiveId" clId="{097E6B02-958D-4506-A35C-CB527E906203}" dt="2024-05-01T09:24:02.530" v="323" actId="26606"/>
          <ac:spMkLst>
            <pc:docMk/>
            <pc:sldMk cId="1566819778" sldId="273"/>
            <ac:spMk id="166" creationId="{100EDD19-6802-4EC3-95CE-CFFAB042CFD6}"/>
          </ac:spMkLst>
        </pc:spChg>
        <pc:spChg chg="add del">
          <ac:chgData name="ilan vinerski" userId="7b5f43f6e245ca17" providerId="LiveId" clId="{097E6B02-958D-4506-A35C-CB527E906203}" dt="2024-05-01T09:24:02.530" v="323" actId="26606"/>
          <ac:spMkLst>
            <pc:docMk/>
            <pc:sldMk cId="1566819778" sldId="273"/>
            <ac:spMk id="167" creationId="{DB17E863-922E-4C26-BD64-E8FD41D28661}"/>
          </ac:spMkLst>
        </pc:spChg>
        <pc:spChg chg="add del">
          <ac:chgData name="ilan vinerski" userId="7b5f43f6e245ca17" providerId="LiveId" clId="{097E6B02-958D-4506-A35C-CB527E906203}" dt="2024-05-01T09:24:20.180" v="325" actId="26606"/>
          <ac:spMkLst>
            <pc:docMk/>
            <pc:sldMk cId="1566819778" sldId="273"/>
            <ac:spMk id="170" creationId="{100EDD19-6802-4EC3-95CE-CFFAB042CFD6}"/>
          </ac:spMkLst>
        </pc:spChg>
        <pc:spChg chg="add del">
          <ac:chgData name="ilan vinerski" userId="7b5f43f6e245ca17" providerId="LiveId" clId="{097E6B02-958D-4506-A35C-CB527E906203}" dt="2024-05-01T09:24:20.180" v="325" actId="26606"/>
          <ac:spMkLst>
            <pc:docMk/>
            <pc:sldMk cId="1566819778" sldId="273"/>
            <ac:spMk id="171" creationId="{DB17E863-922E-4C26-BD64-E8FD41D28661}"/>
          </ac:spMkLst>
        </pc:spChg>
        <pc:spChg chg="add del">
          <ac:chgData name="ilan vinerski" userId="7b5f43f6e245ca17" providerId="LiveId" clId="{097E6B02-958D-4506-A35C-CB527E906203}" dt="2024-05-01T09:28:09.210" v="403" actId="26606"/>
          <ac:spMkLst>
            <pc:docMk/>
            <pc:sldMk cId="1566819778" sldId="273"/>
            <ac:spMk id="173" creationId="{C0763A76-9F1C-4FC5-82B7-DD475DA461B2}"/>
          </ac:spMkLst>
        </pc:spChg>
        <pc:spChg chg="add del">
          <ac:chgData name="ilan vinerski" userId="7b5f43f6e245ca17" providerId="LiveId" clId="{097E6B02-958D-4506-A35C-CB527E906203}" dt="2024-05-01T09:24:22.528" v="327" actId="26606"/>
          <ac:spMkLst>
            <pc:docMk/>
            <pc:sldMk cId="1566819778" sldId="273"/>
            <ac:spMk id="175" creationId="{5918185E-EA21-EEDA-564B-14157BFB47D7}"/>
          </ac:spMkLst>
        </pc:spChg>
        <pc:spChg chg="add del">
          <ac:chgData name="ilan vinerski" userId="7b5f43f6e245ca17" providerId="LiveId" clId="{097E6B02-958D-4506-A35C-CB527E906203}" dt="2024-05-01T09:28:09.210" v="403" actId="26606"/>
          <ac:spMkLst>
            <pc:docMk/>
            <pc:sldMk cId="1566819778" sldId="273"/>
            <ac:spMk id="176" creationId="{E81BF4F6-F2CF-4984-9D14-D6966D92F99F}"/>
          </ac:spMkLst>
        </pc:spChg>
        <pc:spChg chg="add del">
          <ac:chgData name="ilan vinerski" userId="7b5f43f6e245ca17" providerId="LiveId" clId="{097E6B02-958D-4506-A35C-CB527E906203}" dt="2024-05-01T09:24:23.124" v="329" actId="26606"/>
          <ac:spMkLst>
            <pc:docMk/>
            <pc:sldMk cId="1566819778" sldId="273"/>
            <ac:spMk id="177" creationId="{5918185E-EA21-EEDA-564B-14157BFB47D7}"/>
          </ac:spMkLst>
        </pc:spChg>
        <pc:spChg chg="add del">
          <ac:chgData name="ilan vinerski" userId="7b5f43f6e245ca17" providerId="LiveId" clId="{097E6B02-958D-4506-A35C-CB527E906203}" dt="2024-05-01T09:24:24.598" v="331" actId="26606"/>
          <ac:spMkLst>
            <pc:docMk/>
            <pc:sldMk cId="1566819778" sldId="273"/>
            <ac:spMk id="179" creationId="{5918185E-EA21-EEDA-564B-14157BFB47D7}"/>
          </ac:spMkLst>
        </pc:spChg>
        <pc:spChg chg="add del">
          <ac:chgData name="ilan vinerski" userId="7b5f43f6e245ca17" providerId="LiveId" clId="{097E6B02-958D-4506-A35C-CB527E906203}" dt="2024-05-01T09:24:33.988" v="333" actId="26606"/>
          <ac:spMkLst>
            <pc:docMk/>
            <pc:sldMk cId="1566819778" sldId="273"/>
            <ac:spMk id="184" creationId="{5112AC23-F046-4DC5-9B92-07CA6CC7C580}"/>
          </ac:spMkLst>
        </pc:spChg>
        <pc:spChg chg="add del">
          <ac:chgData name="ilan vinerski" userId="7b5f43f6e245ca17" providerId="LiveId" clId="{097E6B02-958D-4506-A35C-CB527E906203}" dt="2024-05-01T09:24:33.988" v="333" actId="26606"/>
          <ac:spMkLst>
            <pc:docMk/>
            <pc:sldMk cId="1566819778" sldId="273"/>
            <ac:spMk id="185" creationId="{175AAFE7-143D-45AC-B616-09521E0F5597}"/>
          </ac:spMkLst>
        </pc:spChg>
        <pc:spChg chg="add del">
          <ac:chgData name="ilan vinerski" userId="7b5f43f6e245ca17" providerId="LiveId" clId="{097E6B02-958D-4506-A35C-CB527E906203}" dt="2024-05-01T09:24:33.988" v="333" actId="26606"/>
          <ac:spMkLst>
            <pc:docMk/>
            <pc:sldMk cId="1566819778" sldId="273"/>
            <ac:spMk id="186" creationId="{0BA5DB72-E109-4D37-B6DD-C328D539705B}"/>
          </ac:spMkLst>
        </pc:spChg>
        <pc:spChg chg="add del">
          <ac:chgData name="ilan vinerski" userId="7b5f43f6e245ca17" providerId="LiveId" clId="{097E6B02-958D-4506-A35C-CB527E906203}" dt="2024-05-01T09:28:09.195" v="402" actId="26606"/>
          <ac:spMkLst>
            <pc:docMk/>
            <pc:sldMk cId="1566819778" sldId="273"/>
            <ac:spMk id="188" creationId="{3ECBE1F1-D69B-4AFA-ABD5-8E41720EF6DE}"/>
          </ac:spMkLst>
        </pc:spChg>
        <pc:spChg chg="add del">
          <ac:chgData name="ilan vinerski" userId="7b5f43f6e245ca17" providerId="LiveId" clId="{097E6B02-958D-4506-A35C-CB527E906203}" dt="2024-05-01T09:28:09.195" v="402" actId="26606"/>
          <ac:spMkLst>
            <pc:docMk/>
            <pc:sldMk cId="1566819778" sldId="273"/>
            <ac:spMk id="189" creationId="{603A6265-E10C-4B85-9C20-E75FCAF9CC63}"/>
          </ac:spMkLst>
        </pc:spChg>
        <pc:spChg chg="add del">
          <ac:chgData name="ilan vinerski" userId="7b5f43f6e245ca17" providerId="LiveId" clId="{097E6B02-958D-4506-A35C-CB527E906203}" dt="2024-05-01T09:24:33.988" v="333" actId="26606"/>
          <ac:spMkLst>
            <pc:docMk/>
            <pc:sldMk cId="1566819778" sldId="273"/>
            <ac:spMk id="192" creationId="{EB2D1A1F-B200-4444-AE01-EFC97AF7B51F}"/>
          </ac:spMkLst>
        </pc:spChg>
        <pc:spChg chg="add del">
          <ac:chgData name="ilan vinerski" userId="7b5f43f6e245ca17" providerId="LiveId" clId="{097E6B02-958D-4506-A35C-CB527E906203}" dt="2024-05-01T09:24:33.988" v="333" actId="26606"/>
          <ac:spMkLst>
            <pc:docMk/>
            <pc:sldMk cId="1566819778" sldId="273"/>
            <ac:spMk id="198" creationId="{C8D9C5DD-B8B3-46A0-8FBC-EE462F96C4E5}"/>
          </ac:spMkLst>
        </pc:spChg>
        <pc:spChg chg="add del">
          <ac:chgData name="ilan vinerski" userId="7b5f43f6e245ca17" providerId="LiveId" clId="{097E6B02-958D-4506-A35C-CB527E906203}" dt="2024-05-01T09:24:33.988" v="333" actId="26606"/>
          <ac:spMkLst>
            <pc:docMk/>
            <pc:sldMk cId="1566819778" sldId="273"/>
            <ac:spMk id="199" creationId="{5918185E-EA21-EEDA-564B-14157BFB47D7}"/>
          </ac:spMkLst>
        </pc:spChg>
        <pc:grpChg chg="add del">
          <ac:chgData name="ilan vinerski" userId="7b5f43f6e245ca17" providerId="LiveId" clId="{097E6B02-958D-4506-A35C-CB527E906203}" dt="2024-05-01T09:23:29.546" v="302" actId="26606"/>
          <ac:grpSpMkLst>
            <pc:docMk/>
            <pc:sldMk cId="1566819778" sldId="273"/>
            <ac:grpSpMk id="99" creationId="{5D1A9D8B-3117-4D9D-BDA4-DD81895098B0}"/>
          </ac:grpSpMkLst>
        </pc:grpChg>
        <pc:grpChg chg="add del">
          <ac:chgData name="ilan vinerski" userId="7b5f43f6e245ca17" providerId="LiveId" clId="{097E6B02-958D-4506-A35C-CB527E906203}" dt="2024-05-01T09:23:30.492" v="304" actId="26606"/>
          <ac:grpSpMkLst>
            <pc:docMk/>
            <pc:sldMk cId="1566819778" sldId="273"/>
            <ac:grpSpMk id="108" creationId="{DAA26DFA-AAB2-4973-9C17-16D587C7B198}"/>
          </ac:grpSpMkLst>
        </pc:grpChg>
        <pc:grpChg chg="add del">
          <ac:chgData name="ilan vinerski" userId="7b5f43f6e245ca17" providerId="LiveId" clId="{097E6B02-958D-4506-A35C-CB527E906203}" dt="2024-05-01T09:23:52.108" v="315" actId="26606"/>
          <ac:grpSpMkLst>
            <pc:docMk/>
            <pc:sldMk cId="1566819778" sldId="273"/>
            <ac:grpSpMk id="144" creationId="{25EE5136-01F1-466C-962D-BA9B4C6757AA}"/>
          </ac:grpSpMkLst>
        </pc:grpChg>
        <pc:grpChg chg="add del">
          <ac:chgData name="ilan vinerski" userId="7b5f43f6e245ca17" providerId="LiveId" clId="{097E6B02-958D-4506-A35C-CB527E906203}" dt="2024-05-01T09:23:53.428" v="317" actId="26606"/>
          <ac:grpSpMkLst>
            <pc:docMk/>
            <pc:sldMk cId="1566819778" sldId="273"/>
            <ac:grpSpMk id="153" creationId="{C5F6476F-D303-44D3-B30F-1BA348F0F64A}"/>
          </ac:grpSpMkLst>
        </pc:grpChg>
        <pc:grpChg chg="add del">
          <ac:chgData name="ilan vinerski" userId="7b5f43f6e245ca17" providerId="LiveId" clId="{097E6B02-958D-4506-A35C-CB527E906203}" dt="2024-05-01T09:24:33.988" v="333" actId="26606"/>
          <ac:grpSpMkLst>
            <pc:docMk/>
            <pc:sldMk cId="1566819778" sldId="273"/>
            <ac:grpSpMk id="154" creationId="{70E4CB9D-2256-4786-8DDF-ADFBF3533745}"/>
          </ac:grpSpMkLst>
        </pc:grpChg>
        <pc:grpChg chg="add del">
          <ac:chgData name="ilan vinerski" userId="7b5f43f6e245ca17" providerId="LiveId" clId="{097E6B02-958D-4506-A35C-CB527E906203}" dt="2024-05-01T09:23:54.013" v="319" actId="26606"/>
          <ac:grpSpMkLst>
            <pc:docMk/>
            <pc:sldMk cId="1566819778" sldId="273"/>
            <ac:grpSpMk id="161" creationId="{C5F6476F-D303-44D3-B30F-1BA348F0F64A}"/>
          </ac:grpSpMkLst>
        </pc:grpChg>
        <pc:grpChg chg="add del">
          <ac:chgData name="ilan vinerski" userId="7b5f43f6e245ca17" providerId="LiveId" clId="{097E6B02-958D-4506-A35C-CB527E906203}" dt="2024-05-01T09:24:24.598" v="331" actId="26606"/>
          <ac:grpSpMkLst>
            <pc:docMk/>
            <pc:sldMk cId="1566819778" sldId="273"/>
            <ac:grpSpMk id="180" creationId="{26D12BCC-61D9-328E-F085-BB357865E89C}"/>
          </ac:grpSpMkLst>
        </pc:grpChg>
        <pc:grpChg chg="add del">
          <ac:chgData name="ilan vinerski" userId="7b5f43f6e245ca17" providerId="LiveId" clId="{097E6B02-958D-4506-A35C-CB527E906203}" dt="2024-05-01T09:24:33.988" v="333" actId="26606"/>
          <ac:grpSpMkLst>
            <pc:docMk/>
            <pc:sldMk cId="1566819778" sldId="273"/>
            <ac:grpSpMk id="187" creationId="{7C34EE77-74D1-42B4-801B-40B35A68C127}"/>
          </ac:grpSpMkLst>
        </pc:grpChg>
        <pc:grpChg chg="add del">
          <ac:chgData name="ilan vinerski" userId="7b5f43f6e245ca17" providerId="LiveId" clId="{097E6B02-958D-4506-A35C-CB527E906203}" dt="2024-05-01T09:24:33.988" v="333" actId="26606"/>
          <ac:grpSpMkLst>
            <pc:docMk/>
            <pc:sldMk cId="1566819778" sldId="273"/>
            <ac:grpSpMk id="194" creationId="{568E6F37-AE05-46BF-A77F-5505926E92C6}"/>
          </ac:grpSpMkLst>
        </pc:grpChg>
        <pc:graphicFrameChg chg="add del">
          <ac:chgData name="ilan vinerski" userId="7b5f43f6e245ca17" providerId="LiveId" clId="{097E6B02-958D-4506-A35C-CB527E906203}" dt="2024-05-01T09:22:22.909" v="272" actId="26606"/>
          <ac:graphicFrameMkLst>
            <pc:docMk/>
            <pc:sldMk cId="1566819778" sldId="273"/>
            <ac:graphicFrameMk id="23" creationId="{93A680BF-AA7E-31C8-3C9B-841177DE65D5}"/>
          </ac:graphicFrameMkLst>
        </pc:graphicFrameChg>
        <pc:graphicFrameChg chg="add del">
          <ac:chgData name="ilan vinerski" userId="7b5f43f6e245ca17" providerId="LiveId" clId="{097E6B02-958D-4506-A35C-CB527E906203}" dt="2024-05-01T09:22:23.906" v="274" actId="26606"/>
          <ac:graphicFrameMkLst>
            <pc:docMk/>
            <pc:sldMk cId="1566819778" sldId="273"/>
            <ac:graphicFrameMk id="25" creationId="{D2F0ADA3-1766-8D34-AFA7-3A40665F02E2}"/>
          </ac:graphicFrameMkLst>
        </pc:graphicFrameChg>
        <pc:graphicFrameChg chg="add del">
          <ac:chgData name="ilan vinerski" userId="7b5f43f6e245ca17" providerId="LiveId" clId="{097E6B02-958D-4506-A35C-CB527E906203}" dt="2024-05-01T09:22:32.897" v="276" actId="26606"/>
          <ac:graphicFrameMkLst>
            <pc:docMk/>
            <pc:sldMk cId="1566819778" sldId="273"/>
            <ac:graphicFrameMk id="27" creationId="{14B1C810-F97E-74F0-38FF-891B854723DF}"/>
          </ac:graphicFrameMkLst>
        </pc:graphicFrameChg>
        <pc:graphicFrameChg chg="add del">
          <ac:chgData name="ilan vinerski" userId="7b5f43f6e245ca17" providerId="LiveId" clId="{097E6B02-958D-4506-A35C-CB527E906203}" dt="2024-05-01T09:23:43.260" v="312" actId="26606"/>
          <ac:graphicFrameMkLst>
            <pc:docMk/>
            <pc:sldMk cId="1566819778" sldId="273"/>
            <ac:graphicFrameMk id="129" creationId="{93A680BF-AA7E-31C8-3C9B-841177DE65D5}"/>
          </ac:graphicFrameMkLst>
        </pc:graphicFrameChg>
        <pc:graphicFrameChg chg="add del">
          <ac:chgData name="ilan vinerski" userId="7b5f43f6e245ca17" providerId="LiveId" clId="{097E6B02-958D-4506-A35C-CB527E906203}" dt="2024-05-01T09:24:00.519" v="321" actId="26606"/>
          <ac:graphicFrameMkLst>
            <pc:docMk/>
            <pc:sldMk cId="1566819778" sldId="273"/>
            <ac:graphicFrameMk id="135" creationId="{EFE5F4F1-39E8-073C-1F2E-DBE03DACACE6}"/>
          </ac:graphicFrameMkLst>
        </pc:graphicFrameChg>
        <pc:graphicFrameChg chg="add del">
          <ac:chgData name="ilan vinerski" userId="7b5f43f6e245ca17" providerId="LiveId" clId="{097E6B02-958D-4506-A35C-CB527E906203}" dt="2024-05-01T09:24:02.530" v="323" actId="26606"/>
          <ac:graphicFrameMkLst>
            <pc:docMk/>
            <pc:sldMk cId="1566819778" sldId="273"/>
            <ac:graphicFrameMk id="168" creationId="{C31FD770-6625-2B87-C036-75AA71B7082E}"/>
          </ac:graphicFrameMkLst>
        </pc:graphicFrameChg>
        <pc:graphicFrameChg chg="add del mod">
          <ac:chgData name="ilan vinerski" userId="7b5f43f6e245ca17" providerId="LiveId" clId="{097E6B02-958D-4506-A35C-CB527E906203}" dt="2024-05-01T09:26:52.985" v="376" actId="26606"/>
          <ac:graphicFrameMkLst>
            <pc:docMk/>
            <pc:sldMk cId="1566819778" sldId="273"/>
            <ac:graphicFrameMk id="169" creationId="{4C4407C0-9809-D11E-D369-E254663466CB}"/>
          </ac:graphicFrameMkLst>
        </pc:graphicFrameChg>
        <pc:graphicFrameChg chg="add del">
          <ac:chgData name="ilan vinerski" userId="7b5f43f6e245ca17" providerId="LiveId" clId="{097E6B02-958D-4506-A35C-CB527E906203}" dt="2024-05-01T09:24:20.180" v="325" actId="26606"/>
          <ac:graphicFrameMkLst>
            <pc:docMk/>
            <pc:sldMk cId="1566819778" sldId="273"/>
            <ac:graphicFrameMk id="172" creationId="{4B0246AB-6666-F326-58FD-265F5932607A}"/>
          </ac:graphicFrameMkLst>
        </pc:graphicFrameChg>
        <pc:picChg chg="add del">
          <ac:chgData name="ilan vinerski" userId="7b5f43f6e245ca17" providerId="LiveId" clId="{097E6B02-958D-4506-A35C-CB527E906203}" dt="2024-05-01T09:22:11.435" v="262" actId="26606"/>
          <ac:picMkLst>
            <pc:docMk/>
            <pc:sldMk cId="1566819778" sldId="273"/>
            <ac:picMk id="6" creationId="{0DCFEC34-131F-D6F8-AE8D-45C0D86CEC12}"/>
          </ac:picMkLst>
        </pc:picChg>
        <pc:picChg chg="add del">
          <ac:chgData name="ilan vinerski" userId="7b5f43f6e245ca17" providerId="LiveId" clId="{097E6B02-958D-4506-A35C-CB527E906203}" dt="2024-05-01T09:22:15.171" v="264" actId="26606"/>
          <ac:picMkLst>
            <pc:docMk/>
            <pc:sldMk cId="1566819778" sldId="273"/>
            <ac:picMk id="15" creationId="{1B3C9694-2645-DD98-A6E9-4203F9FCE070}"/>
          </ac:picMkLst>
        </pc:picChg>
        <pc:picChg chg="add del">
          <ac:chgData name="ilan vinerski" userId="7b5f43f6e245ca17" providerId="LiveId" clId="{097E6B02-958D-4506-A35C-CB527E906203}" dt="2024-05-01T09:22:18.992" v="268" actId="26606"/>
          <ac:picMkLst>
            <pc:docMk/>
            <pc:sldMk cId="1566819778" sldId="273"/>
            <ac:picMk id="17" creationId="{A8F3AF2A-B12A-26F5-1A7D-E3064715390A}"/>
          </ac:picMkLst>
        </pc:picChg>
        <pc:picChg chg="add del">
          <ac:chgData name="ilan vinerski" userId="7b5f43f6e245ca17" providerId="LiveId" clId="{097E6B02-958D-4506-A35C-CB527E906203}" dt="2024-05-01T09:22:34.297" v="278" actId="26606"/>
          <ac:picMkLst>
            <pc:docMk/>
            <pc:sldMk cId="1566819778" sldId="273"/>
            <ac:picMk id="30" creationId="{C380EC51-DD27-7A08-FC1C-CCBDADE3013F}"/>
          </ac:picMkLst>
        </pc:picChg>
        <pc:picChg chg="add del">
          <ac:chgData name="ilan vinerski" userId="7b5f43f6e245ca17" providerId="LiveId" clId="{097E6B02-958D-4506-A35C-CB527E906203}" dt="2024-05-01T09:22:36.485" v="280" actId="26606"/>
          <ac:picMkLst>
            <pc:docMk/>
            <pc:sldMk cId="1566819778" sldId="273"/>
            <ac:picMk id="40" creationId="{D99E52A8-2F7B-E362-38ED-A3C725DCD5F9}"/>
          </ac:picMkLst>
        </pc:picChg>
        <pc:picChg chg="add del">
          <ac:chgData name="ilan vinerski" userId="7b5f43f6e245ca17" providerId="LiveId" clId="{097E6B02-958D-4506-A35C-CB527E906203}" dt="2024-05-01T09:23:21.292" v="298" actId="26606"/>
          <ac:picMkLst>
            <pc:docMk/>
            <pc:sldMk cId="1566819778" sldId="273"/>
            <ac:picMk id="92" creationId="{0DCFEC34-131F-D6F8-AE8D-45C0D86CEC12}"/>
          </ac:picMkLst>
        </pc:picChg>
        <pc:picChg chg="add del">
          <ac:chgData name="ilan vinerski" userId="7b5f43f6e245ca17" providerId="LiveId" clId="{097E6B02-958D-4506-A35C-CB527E906203}" dt="2024-05-01T09:23:22.993" v="300" actId="26606"/>
          <ac:picMkLst>
            <pc:docMk/>
            <pc:sldMk cId="1566819778" sldId="273"/>
            <ac:picMk id="96" creationId="{1B3C9694-2645-DD98-A6E9-4203F9FCE070}"/>
          </ac:picMkLst>
        </pc:picChg>
        <pc:picChg chg="add del">
          <ac:chgData name="ilan vinerski" userId="7b5f43f6e245ca17" providerId="LiveId" clId="{097E6B02-958D-4506-A35C-CB527E906203}" dt="2024-05-01T09:23:37.673" v="308" actId="26606"/>
          <ac:picMkLst>
            <pc:docMk/>
            <pc:sldMk cId="1566819778" sldId="273"/>
            <ac:picMk id="121" creationId="{A8F3AF2A-B12A-26F5-1A7D-E3064715390A}"/>
          </ac:picMkLst>
        </pc:picChg>
        <pc:picChg chg="add del">
          <ac:chgData name="ilan vinerski" userId="7b5f43f6e245ca17" providerId="LiveId" clId="{097E6B02-958D-4506-A35C-CB527E906203}" dt="2024-05-01T09:23:52.108" v="315" actId="26606"/>
          <ac:picMkLst>
            <pc:docMk/>
            <pc:sldMk cId="1566819778" sldId="273"/>
            <ac:picMk id="137" creationId="{01E62A5F-A4FE-9BA9-411F-EF606C1C176E}"/>
          </ac:picMkLst>
        </pc:picChg>
        <pc:picChg chg="add del">
          <ac:chgData name="ilan vinerski" userId="7b5f43f6e245ca17" providerId="LiveId" clId="{097E6B02-958D-4506-A35C-CB527E906203}" dt="2024-05-01T09:25:18.652" v="339" actId="26606"/>
          <ac:picMkLst>
            <pc:docMk/>
            <pc:sldMk cId="1566819778" sldId="273"/>
            <ac:picMk id="146" creationId="{EA3D039E-5DEF-A155-A975-162509412E58}"/>
          </ac:picMkLst>
        </pc:picChg>
        <pc:picChg chg="add del">
          <ac:chgData name="ilan vinerski" userId="7b5f43f6e245ca17" providerId="LiveId" clId="{097E6B02-958D-4506-A35C-CB527E906203}" dt="2024-05-01T09:25:18.652" v="339" actId="26606"/>
          <ac:picMkLst>
            <pc:docMk/>
            <pc:sldMk cId="1566819778" sldId="273"/>
            <ac:picMk id="148" creationId="{A59ED304-E9BB-4730-B771-7023C3DB5AB2}"/>
          </ac:picMkLst>
        </pc:picChg>
        <pc:picChg chg="add del">
          <ac:chgData name="ilan vinerski" userId="7b5f43f6e245ca17" providerId="LiveId" clId="{097E6B02-958D-4506-A35C-CB527E906203}" dt="2024-05-01T09:24:22.528" v="327" actId="26606"/>
          <ac:picMkLst>
            <pc:docMk/>
            <pc:sldMk cId="1566819778" sldId="273"/>
            <ac:picMk id="149" creationId="{4A599609-F5C2-4A0B-A992-913F814A631A}"/>
          </ac:picMkLst>
        </pc:picChg>
        <pc:picChg chg="add del">
          <ac:chgData name="ilan vinerski" userId="7b5f43f6e245ca17" providerId="LiveId" clId="{097E6B02-958D-4506-A35C-CB527E906203}" dt="2024-05-01T09:23:53.428" v="317" actId="26606"/>
          <ac:picMkLst>
            <pc:docMk/>
            <pc:sldMk cId="1566819778" sldId="273"/>
            <ac:picMk id="152" creationId="{E9C34171-F3D9-8490-F4A5-F81B567DEE43}"/>
          </ac:picMkLst>
        </pc:picChg>
        <pc:picChg chg="add del">
          <ac:chgData name="ilan vinerski" userId="7b5f43f6e245ca17" providerId="LiveId" clId="{097E6B02-958D-4506-A35C-CB527E906203}" dt="2024-05-01T09:25:19.707" v="341" actId="26606"/>
          <ac:picMkLst>
            <pc:docMk/>
            <pc:sldMk cId="1566819778" sldId="273"/>
            <ac:picMk id="156" creationId="{0A5C8459-D0EB-0E7B-366B-9E3929CD9DEC}"/>
          </ac:picMkLst>
        </pc:picChg>
        <pc:picChg chg="add del">
          <ac:chgData name="ilan vinerski" userId="7b5f43f6e245ca17" providerId="LiveId" clId="{097E6B02-958D-4506-A35C-CB527E906203}" dt="2024-05-01T09:25:19.707" v="341" actId="26606"/>
          <ac:picMkLst>
            <pc:docMk/>
            <pc:sldMk cId="1566819778" sldId="273"/>
            <ac:picMk id="157" creationId="{6293120B-00E7-4871-BE56-32EE7E04F8C6}"/>
          </ac:picMkLst>
        </pc:picChg>
        <pc:picChg chg="add del">
          <ac:chgData name="ilan vinerski" userId="7b5f43f6e245ca17" providerId="LiveId" clId="{097E6B02-958D-4506-A35C-CB527E906203}" dt="2024-05-01T09:23:54.013" v="319" actId="26606"/>
          <ac:picMkLst>
            <pc:docMk/>
            <pc:sldMk cId="1566819778" sldId="273"/>
            <ac:picMk id="160" creationId="{AAA447DF-2115-FD8C-F4CF-466CBE0FC2D5}"/>
          </ac:picMkLst>
        </pc:picChg>
        <pc:picChg chg="add del mod">
          <ac:chgData name="ilan vinerski" userId="7b5f43f6e245ca17" providerId="LiveId" clId="{097E6B02-958D-4506-A35C-CB527E906203}" dt="2024-05-01T09:26:54.602" v="377" actId="26606"/>
          <ac:picMkLst>
            <pc:docMk/>
            <pc:sldMk cId="1566819778" sldId="273"/>
            <ac:picMk id="165" creationId="{F7943F89-B185-57E5-4728-CEF2C5DB88C2}"/>
          </ac:picMkLst>
        </pc:picChg>
        <pc:picChg chg="add del">
          <ac:chgData name="ilan vinerski" userId="7b5f43f6e245ca17" providerId="LiveId" clId="{097E6B02-958D-4506-A35C-CB527E906203}" dt="2024-05-01T09:24:22.528" v="327" actId="26606"/>
          <ac:picMkLst>
            <pc:docMk/>
            <pc:sldMk cId="1566819778" sldId="273"/>
            <ac:picMk id="174" creationId="{920999CC-CF33-C5EC-5D62-3FA58720D39C}"/>
          </ac:picMkLst>
        </pc:picChg>
        <pc:picChg chg="add mod ord">
          <ac:chgData name="ilan vinerski" userId="7b5f43f6e245ca17" providerId="LiveId" clId="{097E6B02-958D-4506-A35C-CB527E906203}" dt="2024-05-01T09:28:09.210" v="403" actId="26606"/>
          <ac:picMkLst>
            <pc:docMk/>
            <pc:sldMk cId="1566819778" sldId="273"/>
            <ac:picMk id="178" creationId="{8FDBE4F5-0B10-1922-145C-8C7AAD2818E4}"/>
          </ac:picMkLst>
        </pc:picChg>
        <pc:cxnChg chg="add del">
          <ac:chgData name="ilan vinerski" userId="7b5f43f6e245ca17" providerId="LiveId" clId="{097E6B02-958D-4506-A35C-CB527E906203}" dt="2024-05-01T09:22:59.582" v="288" actId="26606"/>
          <ac:cxnSpMkLst>
            <pc:docMk/>
            <pc:sldMk cId="1566819778" sldId="273"/>
            <ac:cxnSpMk id="61" creationId="{EE504C98-6397-41C1-A8D8-2D9C4ED307E0}"/>
          </ac:cxnSpMkLst>
        </pc:cxnChg>
        <pc:cxnChg chg="add del">
          <ac:chgData name="ilan vinerski" userId="7b5f43f6e245ca17" providerId="LiveId" clId="{097E6B02-958D-4506-A35C-CB527E906203}" dt="2024-05-01T09:24:23.124" v="329" actId="26606"/>
          <ac:cxnSpMkLst>
            <pc:docMk/>
            <pc:sldMk cId="1566819778" sldId="273"/>
            <ac:cxnSpMk id="138" creationId="{D2C4353C-C927-1758-0BEF-21E9E0D81614}"/>
          </ac:cxnSpMkLst>
        </pc:cxnChg>
        <pc:cxnChg chg="add del">
          <ac:chgData name="ilan vinerski" userId="7b5f43f6e245ca17" providerId="LiveId" clId="{097E6B02-958D-4506-A35C-CB527E906203}" dt="2024-05-01T09:28:07.743" v="400" actId="26606"/>
          <ac:cxnSpMkLst>
            <pc:docMk/>
            <pc:sldMk cId="1566819778" sldId="273"/>
            <ac:cxnSpMk id="183" creationId="{FC23E3B9-5ABF-58B3-E2B0-E9A5DAA90037}"/>
          </ac:cxnSpMkLst>
        </pc:cxnChg>
      </pc:sldChg>
      <pc:sldChg chg="add del setBg">
        <pc:chgData name="ilan vinerski" userId="7b5f43f6e245ca17" providerId="LiveId" clId="{097E6B02-958D-4506-A35C-CB527E906203}" dt="2024-04-24T10:00:48.465" v="1" actId="47"/>
        <pc:sldMkLst>
          <pc:docMk/>
          <pc:sldMk cId="2217020837" sldId="273"/>
        </pc:sldMkLst>
      </pc:sldChg>
      <pc:sldChg chg="addSp delSp modSp new mod setBg addAnim delAnim modAnim">
        <pc:chgData name="ilan vinerski" userId="7b5f43f6e245ca17" providerId="LiveId" clId="{097E6B02-958D-4506-A35C-CB527E906203}" dt="2024-05-07T08:35:05.644" v="740" actId="14100"/>
        <pc:sldMkLst>
          <pc:docMk/>
          <pc:sldMk cId="3812738957" sldId="274"/>
        </pc:sldMkLst>
        <pc:spChg chg="mod">
          <ac:chgData name="ilan vinerski" userId="7b5f43f6e245ca17" providerId="LiveId" clId="{097E6B02-958D-4506-A35C-CB527E906203}" dt="2024-05-01T17:33:39.654" v="467" actId="26606"/>
          <ac:spMkLst>
            <pc:docMk/>
            <pc:sldMk cId="3812738957" sldId="274"/>
            <ac:spMk id="2" creationId="{16986675-551A-5B45-BB96-40857B2EC177}"/>
          </ac:spMkLst>
        </pc:spChg>
        <pc:spChg chg="del mod">
          <ac:chgData name="ilan vinerski" userId="7b5f43f6e245ca17" providerId="LiveId" clId="{097E6B02-958D-4506-A35C-CB527E906203}" dt="2024-05-01T16:22:23.787" v="443" actId="478"/>
          <ac:spMkLst>
            <pc:docMk/>
            <pc:sldMk cId="3812738957" sldId="274"/>
            <ac:spMk id="3" creationId="{967FBCB2-E344-C833-0F9C-9C17D1984CCE}"/>
          </ac:spMkLst>
        </pc:spChg>
        <pc:spChg chg="mod ord">
          <ac:chgData name="ilan vinerski" userId="7b5f43f6e245ca17" providerId="LiveId" clId="{097E6B02-958D-4506-A35C-CB527E906203}" dt="2024-05-01T17:33:39.658" v="468" actId="26606"/>
          <ac:spMkLst>
            <pc:docMk/>
            <pc:sldMk cId="3812738957" sldId="274"/>
            <ac:spMk id="4" creationId="{484BCC02-7C91-5F93-2F20-96DDC3DEE3D7}"/>
          </ac:spMkLst>
        </pc:spChg>
        <pc:spChg chg="add del mod">
          <ac:chgData name="ilan vinerski" userId="7b5f43f6e245ca17" providerId="LiveId" clId="{097E6B02-958D-4506-A35C-CB527E906203}" dt="2024-05-01T16:34:38.974" v="458" actId="22"/>
          <ac:spMkLst>
            <pc:docMk/>
            <pc:sldMk cId="3812738957" sldId="274"/>
            <ac:spMk id="5" creationId="{7AF9E578-4317-2E0E-197D-B6A085366F36}"/>
          </ac:spMkLst>
        </pc:spChg>
        <pc:spChg chg="add del">
          <ac:chgData name="ilan vinerski" userId="7b5f43f6e245ca17" providerId="LiveId" clId="{097E6B02-958D-4506-A35C-CB527E906203}" dt="2024-05-01T16:26:54.730" v="451" actId="26606"/>
          <ac:spMkLst>
            <pc:docMk/>
            <pc:sldMk cId="3812738957" sldId="274"/>
            <ac:spMk id="8" creationId="{D12DDE76-C203-4047-9998-63900085B5E8}"/>
          </ac:spMkLst>
        </pc:spChg>
        <pc:spChg chg="add del">
          <ac:chgData name="ilan vinerski" userId="7b5f43f6e245ca17" providerId="LiveId" clId="{097E6B02-958D-4506-A35C-CB527E906203}" dt="2024-05-01T16:27:01.457" v="453" actId="26606"/>
          <ac:spMkLst>
            <pc:docMk/>
            <pc:sldMk cId="3812738957" sldId="274"/>
            <ac:spMk id="10" creationId="{91DC6ABD-215C-4EA8-A483-CEF5B99AB385}"/>
          </ac:spMkLst>
        </pc:spChg>
        <pc:spChg chg="add del">
          <ac:chgData name="ilan vinerski" userId="7b5f43f6e245ca17" providerId="LiveId" clId="{097E6B02-958D-4506-A35C-CB527E906203}" dt="2024-05-01T16:23:04.696" v="447" actId="26606"/>
          <ac:spMkLst>
            <pc:docMk/>
            <pc:sldMk cId="3812738957" sldId="274"/>
            <ac:spMk id="11" creationId="{665DBBEF-238B-476B-96AB-8AAC3224ECEA}"/>
          </ac:spMkLst>
        </pc:spChg>
        <pc:spChg chg="add del">
          <ac:chgData name="ilan vinerski" userId="7b5f43f6e245ca17" providerId="LiveId" clId="{097E6B02-958D-4506-A35C-CB527E906203}" dt="2024-05-01T16:23:04.696" v="447" actId="26606"/>
          <ac:spMkLst>
            <pc:docMk/>
            <pc:sldMk cId="3812738957" sldId="274"/>
            <ac:spMk id="13" creationId="{3FCFB1DE-0B7E-48CC-BA90-B2AB0889F9D6}"/>
          </ac:spMkLst>
        </pc:spChg>
        <pc:spChg chg="add del">
          <ac:chgData name="ilan vinerski" userId="7b5f43f6e245ca17" providerId="LiveId" clId="{097E6B02-958D-4506-A35C-CB527E906203}" dt="2024-05-01T16:23:30.539" v="449" actId="26606"/>
          <ac:spMkLst>
            <pc:docMk/>
            <pc:sldMk cId="3812738957" sldId="274"/>
            <ac:spMk id="15" creationId="{C6FC42E6-6C25-4922-95D2-B97B1E123559}"/>
          </ac:spMkLst>
        </pc:spChg>
        <pc:spChg chg="add del">
          <ac:chgData name="ilan vinerski" userId="7b5f43f6e245ca17" providerId="LiveId" clId="{097E6B02-958D-4506-A35C-CB527E906203}" dt="2024-05-01T16:23:30.539" v="449" actId="26606"/>
          <ac:spMkLst>
            <pc:docMk/>
            <pc:sldMk cId="3812738957" sldId="274"/>
            <ac:spMk id="16" creationId="{0295F874-A8A5-4A14-8CFC-828968DE64C4}"/>
          </ac:spMkLst>
        </pc:spChg>
        <pc:spChg chg="add del">
          <ac:chgData name="ilan vinerski" userId="7b5f43f6e245ca17" providerId="LiveId" clId="{097E6B02-958D-4506-A35C-CB527E906203}" dt="2024-05-01T16:27:01.457" v="453" actId="26606"/>
          <ac:spMkLst>
            <pc:docMk/>
            <pc:sldMk cId="3812738957" sldId="274"/>
            <ac:spMk id="17" creationId="{04357C93-F0CB-4A1C-8F77-4E9063789819}"/>
          </ac:spMkLst>
        </pc:spChg>
        <pc:spChg chg="add del">
          <ac:chgData name="ilan vinerski" userId="7b5f43f6e245ca17" providerId="LiveId" clId="{097E6B02-958D-4506-A35C-CB527E906203}" dt="2024-05-01T17:33:39.658" v="468" actId="26606"/>
          <ac:spMkLst>
            <pc:docMk/>
            <pc:sldMk cId="3812738957" sldId="274"/>
            <ac:spMk id="20" creationId="{A8384FB5-9ADC-4DDC-881B-597D56F5B15D}"/>
          </ac:spMkLst>
        </pc:spChg>
        <pc:spChg chg="add del">
          <ac:chgData name="ilan vinerski" userId="7b5f43f6e245ca17" providerId="LiveId" clId="{097E6B02-958D-4506-A35C-CB527E906203}" dt="2024-05-01T17:33:39.658" v="468" actId="26606"/>
          <ac:spMkLst>
            <pc:docMk/>
            <pc:sldMk cId="3812738957" sldId="274"/>
            <ac:spMk id="21" creationId="{1199E1B1-A8C0-4FE8-A5A8-1CB41D69F857}"/>
          </ac:spMkLst>
        </pc:spChg>
        <pc:spChg chg="add del">
          <ac:chgData name="ilan vinerski" userId="7b5f43f6e245ca17" providerId="LiveId" clId="{097E6B02-958D-4506-A35C-CB527E906203}" dt="2024-05-01T17:33:39.658" v="468" actId="26606"/>
          <ac:spMkLst>
            <pc:docMk/>
            <pc:sldMk cId="3812738957" sldId="274"/>
            <ac:spMk id="22" creationId="{84A8DE83-DE75-4B41-9DB4-A7EC0B0DEC0B}"/>
          </ac:spMkLst>
        </pc:spChg>
        <pc:spChg chg="add del">
          <ac:chgData name="ilan vinerski" userId="7b5f43f6e245ca17" providerId="LiveId" clId="{097E6B02-958D-4506-A35C-CB527E906203}" dt="2024-05-01T17:33:39.658" v="468" actId="26606"/>
          <ac:spMkLst>
            <pc:docMk/>
            <pc:sldMk cId="3812738957" sldId="274"/>
            <ac:spMk id="23" creationId="{A7009A0A-BEF5-4EAC-AF15-E4F9F002E239}"/>
          </ac:spMkLst>
        </pc:spChg>
        <pc:spChg chg="add del">
          <ac:chgData name="ilan vinerski" userId="7b5f43f6e245ca17" providerId="LiveId" clId="{097E6B02-958D-4506-A35C-CB527E906203}" dt="2024-05-01T17:33:36.880" v="465" actId="26606"/>
          <ac:spMkLst>
            <pc:docMk/>
            <pc:sldMk cId="3812738957" sldId="274"/>
            <ac:spMk id="28" creationId="{6753252F-4873-4F63-801D-CC719279A7D5}"/>
          </ac:spMkLst>
        </pc:spChg>
        <pc:spChg chg="add del">
          <ac:chgData name="ilan vinerski" userId="7b5f43f6e245ca17" providerId="LiveId" clId="{097E6B02-958D-4506-A35C-CB527E906203}" dt="2024-05-01T17:33:36.880" v="465" actId="26606"/>
          <ac:spMkLst>
            <pc:docMk/>
            <pc:sldMk cId="3812738957" sldId="274"/>
            <ac:spMk id="30" creationId="{047C8CCB-F95D-4249-92DD-651249D3535A}"/>
          </ac:spMkLst>
        </pc:spChg>
        <pc:spChg chg="add del">
          <ac:chgData name="ilan vinerski" userId="7b5f43f6e245ca17" providerId="LiveId" clId="{097E6B02-958D-4506-A35C-CB527E906203}" dt="2024-05-01T17:33:39.654" v="467" actId="26606"/>
          <ac:spMkLst>
            <pc:docMk/>
            <pc:sldMk cId="3812738957" sldId="274"/>
            <ac:spMk id="32" creationId="{D4771268-CB57-404A-9271-370EB28F6090}"/>
          </ac:spMkLst>
        </pc:spChg>
        <pc:spChg chg="add">
          <ac:chgData name="ilan vinerski" userId="7b5f43f6e245ca17" providerId="LiveId" clId="{097E6B02-958D-4506-A35C-CB527E906203}" dt="2024-05-01T17:33:39.658" v="468" actId="26606"/>
          <ac:spMkLst>
            <pc:docMk/>
            <pc:sldMk cId="3812738957" sldId="274"/>
            <ac:spMk id="34" creationId="{A7009A0A-BEF5-4EAC-AF15-E4F9F002E239}"/>
          </ac:spMkLst>
        </pc:spChg>
        <pc:spChg chg="add">
          <ac:chgData name="ilan vinerski" userId="7b5f43f6e245ca17" providerId="LiveId" clId="{097E6B02-958D-4506-A35C-CB527E906203}" dt="2024-05-01T17:33:39.658" v="468" actId="26606"/>
          <ac:spMkLst>
            <pc:docMk/>
            <pc:sldMk cId="3812738957" sldId="274"/>
            <ac:spMk id="35" creationId="{A8384FB5-9ADC-4DDC-881B-597D56F5B15D}"/>
          </ac:spMkLst>
        </pc:spChg>
        <pc:spChg chg="add">
          <ac:chgData name="ilan vinerski" userId="7b5f43f6e245ca17" providerId="LiveId" clId="{097E6B02-958D-4506-A35C-CB527E906203}" dt="2024-05-01T17:33:39.658" v="468" actId="26606"/>
          <ac:spMkLst>
            <pc:docMk/>
            <pc:sldMk cId="3812738957" sldId="274"/>
            <ac:spMk id="36" creationId="{1199E1B1-A8C0-4FE8-A5A8-1CB41D69F857}"/>
          </ac:spMkLst>
        </pc:spChg>
        <pc:spChg chg="add">
          <ac:chgData name="ilan vinerski" userId="7b5f43f6e245ca17" providerId="LiveId" clId="{097E6B02-958D-4506-A35C-CB527E906203}" dt="2024-05-01T17:33:39.658" v="468" actId="26606"/>
          <ac:spMkLst>
            <pc:docMk/>
            <pc:sldMk cId="3812738957" sldId="274"/>
            <ac:spMk id="37" creationId="{84A8DE83-DE75-4B41-9DB4-A7EC0B0DEC0B}"/>
          </ac:spMkLst>
        </pc:spChg>
        <pc:grpChg chg="add del">
          <ac:chgData name="ilan vinerski" userId="7b5f43f6e245ca17" providerId="LiveId" clId="{097E6B02-958D-4506-A35C-CB527E906203}" dt="2024-05-01T16:27:01.457" v="453" actId="26606"/>
          <ac:grpSpMkLst>
            <pc:docMk/>
            <pc:sldMk cId="3812738957" sldId="274"/>
            <ac:grpSpMk id="12" creationId="{3AF6A671-C637-4547-85F4-51B6D1881399}"/>
          </ac:grpSpMkLst>
        </pc:grpChg>
        <pc:picChg chg="add mod">
          <ac:chgData name="ilan vinerski" userId="7b5f43f6e245ca17" providerId="LiveId" clId="{097E6B02-958D-4506-A35C-CB527E906203}" dt="2024-05-07T08:35:05.644" v="740" actId="14100"/>
          <ac:picMkLst>
            <pc:docMk/>
            <pc:sldMk cId="3812738957" sldId="274"/>
            <ac:picMk id="3" creationId="{720F1449-E990-5AB2-12FD-FE07708565AD}"/>
          </ac:picMkLst>
        </pc:picChg>
        <pc:picChg chg="add del mod">
          <ac:chgData name="ilan vinerski" userId="7b5f43f6e245ca17" providerId="LiveId" clId="{097E6B02-958D-4506-A35C-CB527E906203}" dt="2024-05-01T15:48:25.058" v="440" actId="478"/>
          <ac:picMkLst>
            <pc:docMk/>
            <pc:sldMk cId="3812738957" sldId="274"/>
            <ac:picMk id="5" creationId="{9E28E5C7-FAC7-F51E-5E9C-C597502FADF1}"/>
          </ac:picMkLst>
        </pc:picChg>
        <pc:picChg chg="add del mod">
          <ac:chgData name="ilan vinerski" userId="7b5f43f6e245ca17" providerId="LiveId" clId="{097E6B02-958D-4506-A35C-CB527E906203}" dt="2024-05-01T17:33:13.853" v="460" actId="478"/>
          <ac:picMkLst>
            <pc:docMk/>
            <pc:sldMk cId="3812738957" sldId="274"/>
            <ac:picMk id="6" creationId="{1898A462-4339-B7E2-0C6C-23F67A51138A}"/>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B12657-850E-443F-AA53-64467EE9F42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3CF68F30-25E0-4AD8-A2B1-F3814E0DF1E7}">
      <dgm:prSet/>
      <dgm:spPr/>
      <dgm:t>
        <a:bodyPr/>
        <a:lstStyle/>
        <a:p>
          <a:r>
            <a:rPr lang="en-US"/>
            <a:t>Introduction</a:t>
          </a:r>
        </a:p>
      </dgm:t>
    </dgm:pt>
    <dgm:pt modelId="{5648C4F8-2F21-4DFD-BCE9-41D86ED9EF92}" type="parTrans" cxnId="{60C45B4C-DA17-478A-A16D-EED930493038}">
      <dgm:prSet/>
      <dgm:spPr/>
      <dgm:t>
        <a:bodyPr/>
        <a:lstStyle/>
        <a:p>
          <a:endParaRPr lang="en-US"/>
        </a:p>
      </dgm:t>
    </dgm:pt>
    <dgm:pt modelId="{9BEF7501-51E0-460E-A578-3125131DDBD9}" type="sibTrans" cxnId="{60C45B4C-DA17-478A-A16D-EED930493038}">
      <dgm:prSet/>
      <dgm:spPr/>
      <dgm:t>
        <a:bodyPr/>
        <a:lstStyle/>
        <a:p>
          <a:endParaRPr lang="en-US"/>
        </a:p>
      </dgm:t>
    </dgm:pt>
    <dgm:pt modelId="{556E19BC-B232-42C0-A9E0-A9C5C0C901D4}">
      <dgm:prSet/>
      <dgm:spPr>
        <a:solidFill>
          <a:srgbClr val="1CC4EC"/>
        </a:solidFill>
      </dgm:spPr>
      <dgm:t>
        <a:bodyPr/>
        <a:lstStyle/>
        <a:p>
          <a:r>
            <a:rPr lang="en-US"/>
            <a:t>Solution</a:t>
          </a:r>
        </a:p>
      </dgm:t>
    </dgm:pt>
    <dgm:pt modelId="{C51B17E2-B0FD-4E9C-8B2D-5F1D6421B93E}" type="parTrans" cxnId="{84A0E67B-B369-4EBB-A2F8-1CDDEB0BF25A}">
      <dgm:prSet/>
      <dgm:spPr/>
      <dgm:t>
        <a:bodyPr/>
        <a:lstStyle/>
        <a:p>
          <a:endParaRPr lang="en-US"/>
        </a:p>
      </dgm:t>
    </dgm:pt>
    <dgm:pt modelId="{F065BC90-EFFA-4032-94F3-225B63CCCC29}" type="sibTrans" cxnId="{84A0E67B-B369-4EBB-A2F8-1CDDEB0BF25A}">
      <dgm:prSet/>
      <dgm:spPr/>
      <dgm:t>
        <a:bodyPr/>
        <a:lstStyle/>
        <a:p>
          <a:endParaRPr lang="en-US"/>
        </a:p>
      </dgm:t>
    </dgm:pt>
    <dgm:pt modelId="{25A98068-4EF5-44A4-B146-837AD9A1A302}">
      <dgm:prSet/>
      <dgm:spPr>
        <a:solidFill>
          <a:srgbClr val="77E9BB"/>
        </a:solidFill>
      </dgm:spPr>
      <dgm:t>
        <a:bodyPr/>
        <a:lstStyle/>
        <a:p>
          <a:r>
            <a:rPr lang="en-US" dirty="0"/>
            <a:t>Product</a:t>
          </a:r>
        </a:p>
      </dgm:t>
    </dgm:pt>
    <dgm:pt modelId="{CAD422DC-A3B4-4822-8026-9D872F78E11C}" type="parTrans" cxnId="{A9C45E07-195D-48BF-9DF2-527822BD2039}">
      <dgm:prSet/>
      <dgm:spPr/>
      <dgm:t>
        <a:bodyPr/>
        <a:lstStyle/>
        <a:p>
          <a:endParaRPr lang="en-US"/>
        </a:p>
      </dgm:t>
    </dgm:pt>
    <dgm:pt modelId="{27E0477D-3BB6-4A39-BF4E-4F5BE078720A}" type="sibTrans" cxnId="{A9C45E07-195D-48BF-9DF2-527822BD2039}">
      <dgm:prSet/>
      <dgm:spPr/>
      <dgm:t>
        <a:bodyPr/>
        <a:lstStyle/>
        <a:p>
          <a:endParaRPr lang="en-US"/>
        </a:p>
      </dgm:t>
    </dgm:pt>
    <dgm:pt modelId="{1633F632-7B46-4852-8CB0-EE18782A1D99}">
      <dgm:prSet/>
      <dgm:spPr>
        <a:solidFill>
          <a:srgbClr val="69C65A"/>
        </a:solidFill>
      </dgm:spPr>
      <dgm:t>
        <a:bodyPr/>
        <a:lstStyle/>
        <a:p>
          <a:r>
            <a:rPr lang="en-US"/>
            <a:t>Verification</a:t>
          </a:r>
        </a:p>
      </dgm:t>
    </dgm:pt>
    <dgm:pt modelId="{1ABFA2F8-2485-4F86-8FF7-458A22C16563}" type="parTrans" cxnId="{6AD962B1-6999-4868-BD94-902763BC9301}">
      <dgm:prSet/>
      <dgm:spPr/>
      <dgm:t>
        <a:bodyPr/>
        <a:lstStyle/>
        <a:p>
          <a:endParaRPr lang="en-US"/>
        </a:p>
      </dgm:t>
    </dgm:pt>
    <dgm:pt modelId="{3D983687-58B5-48D6-BC52-E0D29DD9D73C}" type="sibTrans" cxnId="{6AD962B1-6999-4868-BD94-902763BC9301}">
      <dgm:prSet/>
      <dgm:spPr/>
      <dgm:t>
        <a:bodyPr/>
        <a:lstStyle/>
        <a:p>
          <a:endParaRPr lang="en-US"/>
        </a:p>
      </dgm:t>
    </dgm:pt>
    <dgm:pt modelId="{47F5DBFD-2ED2-42F9-B24B-763B0328E333}">
      <dgm:prSet/>
      <dgm:spPr>
        <a:solidFill>
          <a:srgbClr val="FFC000"/>
        </a:solidFill>
      </dgm:spPr>
      <dgm:t>
        <a:bodyPr/>
        <a:lstStyle/>
        <a:p>
          <a:r>
            <a:rPr lang="en-US" dirty="0"/>
            <a:t>Demonstration</a:t>
          </a:r>
        </a:p>
      </dgm:t>
    </dgm:pt>
    <dgm:pt modelId="{32D7844B-4AA3-4A77-8FE9-1D6DDF57FEA6}" type="parTrans" cxnId="{5B45E528-EFCA-4AD4-8D40-47A52F59E896}">
      <dgm:prSet/>
      <dgm:spPr/>
      <dgm:t>
        <a:bodyPr/>
        <a:lstStyle/>
        <a:p>
          <a:endParaRPr lang="en-US"/>
        </a:p>
      </dgm:t>
    </dgm:pt>
    <dgm:pt modelId="{B8CDA32C-D797-4EBC-BD3F-17BC7E859110}" type="sibTrans" cxnId="{5B45E528-EFCA-4AD4-8D40-47A52F59E896}">
      <dgm:prSet/>
      <dgm:spPr/>
      <dgm:t>
        <a:bodyPr/>
        <a:lstStyle/>
        <a:p>
          <a:endParaRPr lang="en-US"/>
        </a:p>
      </dgm:t>
    </dgm:pt>
    <dgm:pt modelId="{D3D2F9BF-E740-4EAA-91B4-CB1788B4D9DB}">
      <dgm:prSet/>
      <dgm:spPr>
        <a:solidFill>
          <a:srgbClr val="7030A0"/>
        </a:solidFill>
      </dgm:spPr>
      <dgm:t>
        <a:bodyPr/>
        <a:lstStyle/>
        <a:p>
          <a:pPr>
            <a:buSzPts val="4400"/>
          </a:pPr>
          <a:r>
            <a:rPr lang="en-US" dirty="0">
              <a:solidFill>
                <a:schemeClr val="accent6">
                  <a:lumMod val="20000"/>
                  <a:lumOff val="80000"/>
                </a:schemeClr>
              </a:solidFill>
            </a:rPr>
            <a:t>Challenges &amp; Conclusion</a:t>
          </a:r>
          <a:endParaRPr lang="en-US" dirty="0"/>
        </a:p>
      </dgm:t>
    </dgm:pt>
    <dgm:pt modelId="{054AEEFC-620F-4970-A1D0-691987AA37A7}" type="parTrans" cxnId="{3AD98A39-0DCE-438A-99D7-0957B685D55F}">
      <dgm:prSet/>
      <dgm:spPr/>
      <dgm:t>
        <a:bodyPr/>
        <a:lstStyle/>
        <a:p>
          <a:endParaRPr lang="en-US"/>
        </a:p>
      </dgm:t>
    </dgm:pt>
    <dgm:pt modelId="{852BA8FA-94E9-4DA5-91D0-55E5867ED7EF}" type="sibTrans" cxnId="{3AD98A39-0DCE-438A-99D7-0957B685D55F}">
      <dgm:prSet/>
      <dgm:spPr/>
      <dgm:t>
        <a:bodyPr/>
        <a:lstStyle/>
        <a:p>
          <a:endParaRPr lang="en-US"/>
        </a:p>
      </dgm:t>
    </dgm:pt>
    <dgm:pt modelId="{77F22030-FC69-4BED-B276-227380704764}" type="pres">
      <dgm:prSet presAssocID="{31B12657-850E-443F-AA53-64467EE9F42F}" presName="linear" presStyleCnt="0">
        <dgm:presLayoutVars>
          <dgm:animLvl val="lvl"/>
          <dgm:resizeHandles val="exact"/>
        </dgm:presLayoutVars>
      </dgm:prSet>
      <dgm:spPr/>
    </dgm:pt>
    <dgm:pt modelId="{93483B8C-47DA-4934-B68D-F84ED39580A5}" type="pres">
      <dgm:prSet presAssocID="{3CF68F30-25E0-4AD8-A2B1-F3814E0DF1E7}" presName="parentText" presStyleLbl="node1" presStyleIdx="0" presStyleCnt="6">
        <dgm:presLayoutVars>
          <dgm:chMax val="0"/>
          <dgm:bulletEnabled val="1"/>
        </dgm:presLayoutVars>
      </dgm:prSet>
      <dgm:spPr/>
    </dgm:pt>
    <dgm:pt modelId="{EECF91CD-1022-47BD-B1C1-585964B2E834}" type="pres">
      <dgm:prSet presAssocID="{9BEF7501-51E0-460E-A578-3125131DDBD9}" presName="spacer" presStyleCnt="0"/>
      <dgm:spPr/>
    </dgm:pt>
    <dgm:pt modelId="{D8A70B75-80FE-4509-8C02-7AA46CE197FA}" type="pres">
      <dgm:prSet presAssocID="{556E19BC-B232-42C0-A9E0-A9C5C0C901D4}" presName="parentText" presStyleLbl="node1" presStyleIdx="1" presStyleCnt="6">
        <dgm:presLayoutVars>
          <dgm:chMax val="0"/>
          <dgm:bulletEnabled val="1"/>
        </dgm:presLayoutVars>
      </dgm:prSet>
      <dgm:spPr/>
    </dgm:pt>
    <dgm:pt modelId="{495A537C-2D30-4BAA-9B01-410D775D1DBA}" type="pres">
      <dgm:prSet presAssocID="{F065BC90-EFFA-4032-94F3-225B63CCCC29}" presName="spacer" presStyleCnt="0"/>
      <dgm:spPr/>
    </dgm:pt>
    <dgm:pt modelId="{9891D840-E532-4685-B9AA-CB6227DE1AA5}" type="pres">
      <dgm:prSet presAssocID="{25A98068-4EF5-44A4-B146-837AD9A1A302}" presName="parentText" presStyleLbl="node1" presStyleIdx="2" presStyleCnt="6">
        <dgm:presLayoutVars>
          <dgm:chMax val="0"/>
          <dgm:bulletEnabled val="1"/>
        </dgm:presLayoutVars>
      </dgm:prSet>
      <dgm:spPr/>
    </dgm:pt>
    <dgm:pt modelId="{DB3CA034-965E-4D10-95FA-8C7C19B4057B}" type="pres">
      <dgm:prSet presAssocID="{27E0477D-3BB6-4A39-BF4E-4F5BE078720A}" presName="spacer" presStyleCnt="0"/>
      <dgm:spPr/>
    </dgm:pt>
    <dgm:pt modelId="{DA49CFB6-C7F4-42FC-811E-B0F530DA3464}" type="pres">
      <dgm:prSet presAssocID="{1633F632-7B46-4852-8CB0-EE18782A1D99}" presName="parentText" presStyleLbl="node1" presStyleIdx="3" presStyleCnt="6">
        <dgm:presLayoutVars>
          <dgm:chMax val="0"/>
          <dgm:bulletEnabled val="1"/>
        </dgm:presLayoutVars>
      </dgm:prSet>
      <dgm:spPr/>
    </dgm:pt>
    <dgm:pt modelId="{A93313C4-04FE-4715-8540-E0E0DCD32BB2}" type="pres">
      <dgm:prSet presAssocID="{3D983687-58B5-48D6-BC52-E0D29DD9D73C}" presName="spacer" presStyleCnt="0"/>
      <dgm:spPr/>
    </dgm:pt>
    <dgm:pt modelId="{06E18646-77F2-4D8C-B7F4-7CBDC1DC9458}" type="pres">
      <dgm:prSet presAssocID="{47F5DBFD-2ED2-42F9-B24B-763B0328E333}" presName="parentText" presStyleLbl="node1" presStyleIdx="4" presStyleCnt="6">
        <dgm:presLayoutVars>
          <dgm:chMax val="0"/>
          <dgm:bulletEnabled val="1"/>
        </dgm:presLayoutVars>
      </dgm:prSet>
      <dgm:spPr/>
    </dgm:pt>
    <dgm:pt modelId="{A39C7795-1947-4D8A-9F8F-F9D2D67DF264}" type="pres">
      <dgm:prSet presAssocID="{B8CDA32C-D797-4EBC-BD3F-17BC7E859110}" presName="spacer" presStyleCnt="0"/>
      <dgm:spPr/>
    </dgm:pt>
    <dgm:pt modelId="{B5A91173-8569-4719-9EFA-316E384B4FC8}" type="pres">
      <dgm:prSet presAssocID="{D3D2F9BF-E740-4EAA-91B4-CB1788B4D9DB}" presName="parentText" presStyleLbl="node1" presStyleIdx="5" presStyleCnt="6">
        <dgm:presLayoutVars>
          <dgm:chMax val="0"/>
          <dgm:bulletEnabled val="1"/>
        </dgm:presLayoutVars>
      </dgm:prSet>
      <dgm:spPr/>
    </dgm:pt>
  </dgm:ptLst>
  <dgm:cxnLst>
    <dgm:cxn modelId="{A9C45E07-195D-48BF-9DF2-527822BD2039}" srcId="{31B12657-850E-443F-AA53-64467EE9F42F}" destId="{25A98068-4EF5-44A4-B146-837AD9A1A302}" srcOrd="2" destOrd="0" parTransId="{CAD422DC-A3B4-4822-8026-9D872F78E11C}" sibTransId="{27E0477D-3BB6-4A39-BF4E-4F5BE078720A}"/>
    <dgm:cxn modelId="{5B45E528-EFCA-4AD4-8D40-47A52F59E896}" srcId="{31B12657-850E-443F-AA53-64467EE9F42F}" destId="{47F5DBFD-2ED2-42F9-B24B-763B0328E333}" srcOrd="4" destOrd="0" parTransId="{32D7844B-4AA3-4A77-8FE9-1D6DDF57FEA6}" sibTransId="{B8CDA32C-D797-4EBC-BD3F-17BC7E859110}"/>
    <dgm:cxn modelId="{45F43736-52FE-4DB3-B778-C6F52AD4E87C}" type="presOf" srcId="{47F5DBFD-2ED2-42F9-B24B-763B0328E333}" destId="{06E18646-77F2-4D8C-B7F4-7CBDC1DC9458}" srcOrd="0" destOrd="0" presId="urn:microsoft.com/office/officeart/2005/8/layout/vList2"/>
    <dgm:cxn modelId="{3AD98A39-0DCE-438A-99D7-0957B685D55F}" srcId="{31B12657-850E-443F-AA53-64467EE9F42F}" destId="{D3D2F9BF-E740-4EAA-91B4-CB1788B4D9DB}" srcOrd="5" destOrd="0" parTransId="{054AEEFC-620F-4970-A1D0-691987AA37A7}" sibTransId="{852BA8FA-94E9-4DA5-91D0-55E5867ED7EF}"/>
    <dgm:cxn modelId="{1840D23D-48C7-4842-B2BE-5797B8F023BA}" type="presOf" srcId="{25A98068-4EF5-44A4-B146-837AD9A1A302}" destId="{9891D840-E532-4685-B9AA-CB6227DE1AA5}" srcOrd="0" destOrd="0" presId="urn:microsoft.com/office/officeart/2005/8/layout/vList2"/>
    <dgm:cxn modelId="{D7204662-E993-48B5-B41A-C1432AAFBF90}" type="presOf" srcId="{3CF68F30-25E0-4AD8-A2B1-F3814E0DF1E7}" destId="{93483B8C-47DA-4934-B68D-F84ED39580A5}" srcOrd="0" destOrd="0" presId="urn:microsoft.com/office/officeart/2005/8/layout/vList2"/>
    <dgm:cxn modelId="{60C45B4C-DA17-478A-A16D-EED930493038}" srcId="{31B12657-850E-443F-AA53-64467EE9F42F}" destId="{3CF68F30-25E0-4AD8-A2B1-F3814E0DF1E7}" srcOrd="0" destOrd="0" parTransId="{5648C4F8-2F21-4DFD-BCE9-41D86ED9EF92}" sibTransId="{9BEF7501-51E0-460E-A578-3125131DDBD9}"/>
    <dgm:cxn modelId="{84A0E67B-B369-4EBB-A2F8-1CDDEB0BF25A}" srcId="{31B12657-850E-443F-AA53-64467EE9F42F}" destId="{556E19BC-B232-42C0-A9E0-A9C5C0C901D4}" srcOrd="1" destOrd="0" parTransId="{C51B17E2-B0FD-4E9C-8B2D-5F1D6421B93E}" sibTransId="{F065BC90-EFFA-4032-94F3-225B63CCCC29}"/>
    <dgm:cxn modelId="{1AF29280-A99F-43B0-9131-172C64309C59}" type="presOf" srcId="{31B12657-850E-443F-AA53-64467EE9F42F}" destId="{77F22030-FC69-4BED-B276-227380704764}" srcOrd="0" destOrd="0" presId="urn:microsoft.com/office/officeart/2005/8/layout/vList2"/>
    <dgm:cxn modelId="{2847C3AC-2DA7-4278-9468-FD4FF33AA0EC}" type="presOf" srcId="{556E19BC-B232-42C0-A9E0-A9C5C0C901D4}" destId="{D8A70B75-80FE-4509-8C02-7AA46CE197FA}" srcOrd="0" destOrd="0" presId="urn:microsoft.com/office/officeart/2005/8/layout/vList2"/>
    <dgm:cxn modelId="{6AD962B1-6999-4868-BD94-902763BC9301}" srcId="{31B12657-850E-443F-AA53-64467EE9F42F}" destId="{1633F632-7B46-4852-8CB0-EE18782A1D99}" srcOrd="3" destOrd="0" parTransId="{1ABFA2F8-2485-4F86-8FF7-458A22C16563}" sibTransId="{3D983687-58B5-48D6-BC52-E0D29DD9D73C}"/>
    <dgm:cxn modelId="{82A92AD0-0BFE-4D4E-8F4C-AC28CC73BF06}" type="presOf" srcId="{1633F632-7B46-4852-8CB0-EE18782A1D99}" destId="{DA49CFB6-C7F4-42FC-811E-B0F530DA3464}" srcOrd="0" destOrd="0" presId="urn:microsoft.com/office/officeart/2005/8/layout/vList2"/>
    <dgm:cxn modelId="{1A356FE1-12F9-4518-8265-423458725526}" type="presOf" srcId="{D3D2F9BF-E740-4EAA-91B4-CB1788B4D9DB}" destId="{B5A91173-8569-4719-9EFA-316E384B4FC8}" srcOrd="0" destOrd="0" presId="urn:microsoft.com/office/officeart/2005/8/layout/vList2"/>
    <dgm:cxn modelId="{82A04DE5-DCB8-4EE8-8F9C-C3BF32DE7925}" type="presParOf" srcId="{77F22030-FC69-4BED-B276-227380704764}" destId="{93483B8C-47DA-4934-B68D-F84ED39580A5}" srcOrd="0" destOrd="0" presId="urn:microsoft.com/office/officeart/2005/8/layout/vList2"/>
    <dgm:cxn modelId="{8BCECD72-1105-42E0-BB64-0DD63FDD31D6}" type="presParOf" srcId="{77F22030-FC69-4BED-B276-227380704764}" destId="{EECF91CD-1022-47BD-B1C1-585964B2E834}" srcOrd="1" destOrd="0" presId="urn:microsoft.com/office/officeart/2005/8/layout/vList2"/>
    <dgm:cxn modelId="{96772B08-B675-4EAD-87EF-25359A3D49EB}" type="presParOf" srcId="{77F22030-FC69-4BED-B276-227380704764}" destId="{D8A70B75-80FE-4509-8C02-7AA46CE197FA}" srcOrd="2" destOrd="0" presId="urn:microsoft.com/office/officeart/2005/8/layout/vList2"/>
    <dgm:cxn modelId="{265C5D68-1CF7-4035-9CFF-588F30AC25F9}" type="presParOf" srcId="{77F22030-FC69-4BED-B276-227380704764}" destId="{495A537C-2D30-4BAA-9B01-410D775D1DBA}" srcOrd="3" destOrd="0" presId="urn:microsoft.com/office/officeart/2005/8/layout/vList2"/>
    <dgm:cxn modelId="{D456A9A2-E401-4587-92E5-04CA1B69D9F8}" type="presParOf" srcId="{77F22030-FC69-4BED-B276-227380704764}" destId="{9891D840-E532-4685-B9AA-CB6227DE1AA5}" srcOrd="4" destOrd="0" presId="urn:microsoft.com/office/officeart/2005/8/layout/vList2"/>
    <dgm:cxn modelId="{9901E833-7195-4B06-8034-5DB9324FFAD8}" type="presParOf" srcId="{77F22030-FC69-4BED-B276-227380704764}" destId="{DB3CA034-965E-4D10-95FA-8C7C19B4057B}" srcOrd="5" destOrd="0" presId="urn:microsoft.com/office/officeart/2005/8/layout/vList2"/>
    <dgm:cxn modelId="{65A8771A-3C33-40BB-B1CF-9BE22637121C}" type="presParOf" srcId="{77F22030-FC69-4BED-B276-227380704764}" destId="{DA49CFB6-C7F4-42FC-811E-B0F530DA3464}" srcOrd="6" destOrd="0" presId="urn:microsoft.com/office/officeart/2005/8/layout/vList2"/>
    <dgm:cxn modelId="{E90407EB-49AC-4992-BB05-2BE204CF5472}" type="presParOf" srcId="{77F22030-FC69-4BED-B276-227380704764}" destId="{A93313C4-04FE-4715-8540-E0E0DCD32BB2}" srcOrd="7" destOrd="0" presId="urn:microsoft.com/office/officeart/2005/8/layout/vList2"/>
    <dgm:cxn modelId="{522B84AB-F485-485F-BD02-C984E9FDFB38}" type="presParOf" srcId="{77F22030-FC69-4BED-B276-227380704764}" destId="{06E18646-77F2-4D8C-B7F4-7CBDC1DC9458}" srcOrd="8" destOrd="0" presId="urn:microsoft.com/office/officeart/2005/8/layout/vList2"/>
    <dgm:cxn modelId="{36B66C6B-2D84-434D-8B82-3EA440233A79}" type="presParOf" srcId="{77F22030-FC69-4BED-B276-227380704764}" destId="{A39C7795-1947-4D8A-9F8F-F9D2D67DF264}" srcOrd="9" destOrd="0" presId="urn:microsoft.com/office/officeart/2005/8/layout/vList2"/>
    <dgm:cxn modelId="{D2410DD1-17D0-41F7-AD74-F19516FF8ADA}" type="presParOf" srcId="{77F22030-FC69-4BED-B276-227380704764}" destId="{B5A91173-8569-4719-9EFA-316E384B4FC8}" srcOrd="1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483B8C-47DA-4934-B68D-F84ED39580A5}">
      <dsp:nvSpPr>
        <dsp:cNvPr id="0" name=""/>
        <dsp:cNvSpPr/>
      </dsp:nvSpPr>
      <dsp:spPr>
        <a:xfrm>
          <a:off x="0" y="53350"/>
          <a:ext cx="9272587" cy="421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Introduction</a:t>
          </a:r>
        </a:p>
      </dsp:txBody>
      <dsp:txXfrm>
        <a:off x="20561" y="73911"/>
        <a:ext cx="9231465" cy="380078"/>
      </dsp:txXfrm>
    </dsp:sp>
    <dsp:sp modelId="{D8A70B75-80FE-4509-8C02-7AA46CE197FA}">
      <dsp:nvSpPr>
        <dsp:cNvPr id="0" name=""/>
        <dsp:cNvSpPr/>
      </dsp:nvSpPr>
      <dsp:spPr>
        <a:xfrm>
          <a:off x="0" y="526390"/>
          <a:ext cx="9272587" cy="421200"/>
        </a:xfrm>
        <a:prstGeom prst="roundRect">
          <a:avLst/>
        </a:prstGeom>
        <a:solidFill>
          <a:srgbClr val="1CC4EC"/>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Solution</a:t>
          </a:r>
        </a:p>
      </dsp:txBody>
      <dsp:txXfrm>
        <a:off x="20561" y="546951"/>
        <a:ext cx="9231465" cy="380078"/>
      </dsp:txXfrm>
    </dsp:sp>
    <dsp:sp modelId="{9891D840-E532-4685-B9AA-CB6227DE1AA5}">
      <dsp:nvSpPr>
        <dsp:cNvPr id="0" name=""/>
        <dsp:cNvSpPr/>
      </dsp:nvSpPr>
      <dsp:spPr>
        <a:xfrm>
          <a:off x="0" y="999430"/>
          <a:ext cx="9272587" cy="421200"/>
        </a:xfrm>
        <a:prstGeom prst="roundRect">
          <a:avLst/>
        </a:prstGeom>
        <a:solidFill>
          <a:srgbClr val="77E9BB"/>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Product</a:t>
          </a:r>
        </a:p>
      </dsp:txBody>
      <dsp:txXfrm>
        <a:off x="20561" y="1019991"/>
        <a:ext cx="9231465" cy="380078"/>
      </dsp:txXfrm>
    </dsp:sp>
    <dsp:sp modelId="{DA49CFB6-C7F4-42FC-811E-B0F530DA3464}">
      <dsp:nvSpPr>
        <dsp:cNvPr id="0" name=""/>
        <dsp:cNvSpPr/>
      </dsp:nvSpPr>
      <dsp:spPr>
        <a:xfrm>
          <a:off x="0" y="1472470"/>
          <a:ext cx="9272587" cy="421200"/>
        </a:xfrm>
        <a:prstGeom prst="roundRect">
          <a:avLst/>
        </a:prstGeom>
        <a:solidFill>
          <a:srgbClr val="69C65A"/>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Verification</a:t>
          </a:r>
        </a:p>
      </dsp:txBody>
      <dsp:txXfrm>
        <a:off x="20561" y="1493031"/>
        <a:ext cx="9231465" cy="380078"/>
      </dsp:txXfrm>
    </dsp:sp>
    <dsp:sp modelId="{06E18646-77F2-4D8C-B7F4-7CBDC1DC9458}">
      <dsp:nvSpPr>
        <dsp:cNvPr id="0" name=""/>
        <dsp:cNvSpPr/>
      </dsp:nvSpPr>
      <dsp:spPr>
        <a:xfrm>
          <a:off x="0" y="1945510"/>
          <a:ext cx="9272587" cy="421200"/>
        </a:xfrm>
        <a:prstGeom prst="roundRect">
          <a:avLst/>
        </a:prstGeom>
        <a:solidFill>
          <a:srgbClr val="FFC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Demonstration</a:t>
          </a:r>
        </a:p>
      </dsp:txBody>
      <dsp:txXfrm>
        <a:off x="20561" y="1966071"/>
        <a:ext cx="9231465" cy="380078"/>
      </dsp:txXfrm>
    </dsp:sp>
    <dsp:sp modelId="{B5A91173-8569-4719-9EFA-316E384B4FC8}">
      <dsp:nvSpPr>
        <dsp:cNvPr id="0" name=""/>
        <dsp:cNvSpPr/>
      </dsp:nvSpPr>
      <dsp:spPr>
        <a:xfrm>
          <a:off x="0" y="2418550"/>
          <a:ext cx="9272587" cy="421200"/>
        </a:xfrm>
        <a:prstGeom prst="roundRect">
          <a:avLst/>
        </a:prstGeom>
        <a:solidFill>
          <a:srgbClr val="7030A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SzPts val="4400"/>
            <a:buNone/>
          </a:pPr>
          <a:r>
            <a:rPr lang="en-US" sz="1800" kern="1200" dirty="0">
              <a:solidFill>
                <a:schemeClr val="accent6">
                  <a:lumMod val="20000"/>
                  <a:lumOff val="80000"/>
                </a:schemeClr>
              </a:solidFill>
            </a:rPr>
            <a:t>Challenges &amp; Conclusion</a:t>
          </a:r>
          <a:endParaRPr lang="en-US" sz="1800" kern="1200" dirty="0"/>
        </a:p>
      </dsp:txBody>
      <dsp:txXfrm>
        <a:off x="20561" y="2439111"/>
        <a:ext cx="9231465" cy="38007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400"/>
              <a:buFont typeface="Arial"/>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05" name="Google Shape;20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26" name="Google Shape;22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33" name="Google Shape;23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39" name="Google Shape;239;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45" name="Google Shape;245;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64" name="Google Shape;26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400"/>
              <a:buFont typeface="Arial"/>
              <a:buNone/>
            </a:pPr>
            <a:endParaRPr dirty="0"/>
          </a:p>
        </p:txBody>
      </p:sp>
      <p:sp>
        <p:nvSpPr>
          <p:cNvPr id="98" name="Google Shape;9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4" name="Google Shape;12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43" name="Google Shape;14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52" name="Google Shape;15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60" name="Google Shape;16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68" name="Google Shape;16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77" name="Google Shape;17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52052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7"/>
          <p:cNvSpPr>
            <a:spLocks noGrp="1"/>
          </p:cNvSpPr>
          <p:nvPr>
            <p:ph type="pic" idx="2"/>
          </p:nvPr>
        </p:nvSpPr>
        <p:spPr>
          <a:xfrm>
            <a:off x="5183188" y="987425"/>
            <a:ext cx="6172200" cy="4873625"/>
          </a:xfrm>
          <a:prstGeom prst="rect">
            <a:avLst/>
          </a:prstGeom>
          <a:noFill/>
          <a:ln>
            <a:noFill/>
          </a:ln>
        </p:spPr>
      </p:sp>
      <p:sp>
        <p:nvSpPr>
          <p:cNvPr id="68" name="Google Shape;68;p2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OrelDamti/Teach-Me"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
          <p:cNvSpPr/>
          <p:nvPr/>
        </p:nvSpPr>
        <p:spPr>
          <a:xfrm>
            <a:off x="-220114" y="450056"/>
            <a:ext cx="12192000" cy="6858000"/>
          </a:xfrm>
          <a:prstGeom prst="rect">
            <a:avLst/>
          </a:prstGeom>
          <a:solidFill>
            <a:schemeClr val="lt1"/>
          </a:solidFill>
          <a:ln>
            <a:noFill/>
          </a:ln>
        </p:spPr>
        <p:txBody>
          <a:bodyPr spcFirstLastPara="1" wrap="square" lIns="91425" tIns="45700" rIns="91425" bIns="45700" anchor="ctr" anchorCtr="0">
            <a:noAutofit/>
          </a:bodyPr>
          <a:lstStyle/>
          <a:p>
            <a:pPr algn="ctr">
              <a:buSzPts val="1800"/>
            </a:pPr>
            <a:r>
              <a:rPr lang="en-US" sz="1800" dirty="0">
                <a:solidFill>
                  <a:srgbClr val="0D0D0D"/>
                </a:solidFill>
                <a:effectLst/>
                <a:highlight>
                  <a:srgbClr val="FFFFFF"/>
                </a:highlight>
                <a:latin typeface="Arial" panose="020B0604020202020204" pitchFamily="34" charset="0"/>
                <a:ea typeface="Arial" panose="020B0604020202020204" pitchFamily="34" charset="0"/>
              </a:rPr>
              <a:t>Project Code:</a:t>
            </a:r>
            <a:br>
              <a:rPr lang="en-US" sz="1800" dirty="0">
                <a:solidFill>
                  <a:srgbClr val="0D0D0D"/>
                </a:solidFill>
                <a:effectLst/>
                <a:highlight>
                  <a:srgbClr val="FFFFFF"/>
                </a:highlight>
                <a:latin typeface="Arial" panose="020B0604020202020204" pitchFamily="34" charset="0"/>
                <a:ea typeface="Arial" panose="020B0604020202020204" pitchFamily="34" charset="0"/>
              </a:rPr>
            </a:br>
            <a:r>
              <a:rPr lang="en-US" sz="1800" b="1" dirty="0">
                <a:solidFill>
                  <a:srgbClr val="0D0D0D"/>
                </a:solidFill>
                <a:effectLst/>
                <a:highlight>
                  <a:srgbClr val="FFFFFF"/>
                </a:highlight>
                <a:latin typeface="Calibri" panose="020F0502020204030204" pitchFamily="34" charset="0"/>
                <a:ea typeface="Calibri" panose="020F0502020204030204" pitchFamily="34" charset="0"/>
              </a:rPr>
              <a:t>       </a:t>
            </a:r>
            <a:r>
              <a:rPr lang="en-US" sz="1800" b="1" u="sng" dirty="0">
                <a:solidFill>
                  <a:srgbClr val="1155CC"/>
                </a:solidFill>
                <a:effectLst/>
                <a:highlight>
                  <a:srgbClr val="FFFFFF"/>
                </a:highlight>
                <a:latin typeface="Calibri" panose="020F0502020204030204" pitchFamily="34" charset="0"/>
                <a:ea typeface="Calibri" panose="020F0502020204030204" pitchFamily="34" charset="0"/>
                <a:hlinkClick r:id="rId3"/>
              </a:rPr>
              <a:t> https://github.com/OrelDamti/Teach-Me</a:t>
            </a:r>
            <a:endParaRPr lang="en-US" sz="1800" dirty="0">
              <a:solidFill>
                <a:srgbClr val="0D0D0D"/>
              </a:solidFill>
              <a:effectLst/>
              <a:highlight>
                <a:srgbClr val="FFFFFF"/>
              </a:highlight>
              <a:latin typeface="Arial" panose="020B0604020202020204" pitchFamily="34" charset="0"/>
              <a:ea typeface="Arial" panose="020B0604020202020204" pitchFamily="34" charset="0"/>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pic>
        <p:nvPicPr>
          <p:cNvPr id="89" name="Google Shape;89;p1"/>
          <p:cNvPicPr preferRelativeResize="0"/>
          <p:nvPr/>
        </p:nvPicPr>
        <p:blipFill rotWithShape="1">
          <a:blip r:embed="rId4">
            <a:alphaModFix/>
          </a:blip>
          <a:srcRect/>
          <a:stretch/>
        </p:blipFill>
        <p:spPr>
          <a:xfrm>
            <a:off x="534230" y="592318"/>
            <a:ext cx="4323519" cy="646085"/>
          </a:xfrm>
          <a:prstGeom prst="rect">
            <a:avLst/>
          </a:prstGeom>
          <a:noFill/>
          <a:ln>
            <a:noFill/>
          </a:ln>
        </p:spPr>
      </p:pic>
      <p:sp>
        <p:nvSpPr>
          <p:cNvPr id="90" name="Google Shape;90;p1"/>
          <p:cNvSpPr/>
          <p:nvPr/>
        </p:nvSpPr>
        <p:spPr>
          <a:xfrm flipH="1">
            <a:off x="8576720" y="3335867"/>
            <a:ext cx="3291840" cy="3200400"/>
          </a:xfrm>
          <a:prstGeom prst="rtTriangl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a:off x="641774" y="623275"/>
            <a:ext cx="10905053" cy="5607882"/>
          </a:xfrm>
          <a:prstGeom prst="rect">
            <a:avLst/>
          </a:prstGeom>
          <a:noFill/>
          <a:ln w="19050" cap="flat" cmpd="sng">
            <a:solidFill>
              <a:srgbClr val="3F3F3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2" name="Google Shape;92;p1"/>
          <p:cNvSpPr txBox="1">
            <a:spLocks noGrp="1"/>
          </p:cNvSpPr>
          <p:nvPr>
            <p:ph type="ctrTitle"/>
          </p:nvPr>
        </p:nvSpPr>
        <p:spPr>
          <a:xfrm>
            <a:off x="3175053" y="1521619"/>
            <a:ext cx="5401667" cy="1783291"/>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dk1"/>
              </a:buClr>
              <a:buSzPct val="100000"/>
              <a:buFont typeface="Libre Baskerville"/>
              <a:buNone/>
            </a:pP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r>
              <a:rPr lang="en-US" sz="2000" cap="none" dirty="0">
                <a:latin typeface="Libre Baskerville"/>
                <a:ea typeface="Libre Baskerville"/>
                <a:cs typeface="Libre Baskerville"/>
                <a:sym typeface="Libre Baskerville"/>
              </a:rPr>
              <a:t>           </a:t>
            </a:r>
            <a:r>
              <a:rPr lang="en-US" sz="7300" cap="none" dirty="0">
                <a:latin typeface="Libre Baskerville"/>
                <a:ea typeface="Libre Baskerville"/>
                <a:cs typeface="Libre Baskerville"/>
                <a:sym typeface="Libre Baskerville"/>
              </a:rPr>
              <a:t>Teach-Me</a:t>
            </a:r>
            <a:br>
              <a:rPr lang="en-US" sz="2000" cap="none" dirty="0">
                <a:latin typeface="Calibri"/>
                <a:ea typeface="Calibri"/>
                <a:cs typeface="Calibri"/>
                <a:sym typeface="Calibri"/>
              </a:rPr>
            </a:br>
            <a:endParaRPr sz="2000" dirty="0"/>
          </a:p>
        </p:txBody>
      </p:sp>
      <p:sp>
        <p:nvSpPr>
          <p:cNvPr id="93" name="Google Shape;93;p1"/>
          <p:cNvSpPr txBox="1">
            <a:spLocks noGrp="1"/>
          </p:cNvSpPr>
          <p:nvPr>
            <p:ph type="subTitle" idx="1"/>
          </p:nvPr>
        </p:nvSpPr>
        <p:spPr>
          <a:xfrm>
            <a:off x="641774" y="4710896"/>
            <a:ext cx="7934946" cy="1520261"/>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lnSpc>
                <a:spcPct val="90000"/>
              </a:lnSpc>
              <a:spcBef>
                <a:spcPts val="2332"/>
              </a:spcBef>
              <a:spcAft>
                <a:spcPts val="0"/>
              </a:spcAft>
              <a:buClr>
                <a:schemeClr val="dk1"/>
              </a:buClr>
              <a:buSzPct val="100000"/>
              <a:buNone/>
            </a:pPr>
            <a:r>
              <a:rPr lang="en-US" b="1" i="1" cap="none" dirty="0">
                <a:latin typeface="Calibri"/>
                <a:ea typeface="Calibri"/>
                <a:cs typeface="Calibri"/>
                <a:sym typeface="Calibri"/>
              </a:rPr>
              <a:t>Supervisor</a:t>
            </a:r>
            <a:r>
              <a:rPr lang="en-US" i="1" cap="none" dirty="0">
                <a:latin typeface="Calibri"/>
                <a:ea typeface="Calibri"/>
                <a:cs typeface="Calibri"/>
                <a:sym typeface="Calibri"/>
              </a:rPr>
              <a:t>: Prof. Zeev </a:t>
            </a:r>
            <a:r>
              <a:rPr lang="en-US" i="1" cap="none" dirty="0" err="1">
                <a:latin typeface="Calibri"/>
                <a:ea typeface="Calibri"/>
                <a:cs typeface="Calibri"/>
                <a:sym typeface="Calibri"/>
              </a:rPr>
              <a:t>Barzily</a:t>
            </a:r>
            <a:endParaRPr i="1" cap="none" dirty="0">
              <a:latin typeface="Calibri"/>
              <a:ea typeface="Calibri"/>
              <a:cs typeface="Calibri"/>
              <a:sym typeface="Calibri"/>
            </a:endParaRPr>
          </a:p>
          <a:p>
            <a:pPr marL="0" lvl="0" indent="0" algn="l" rtl="0">
              <a:lnSpc>
                <a:spcPct val="90000"/>
              </a:lnSpc>
              <a:spcBef>
                <a:spcPts val="2332"/>
              </a:spcBef>
              <a:spcAft>
                <a:spcPts val="0"/>
              </a:spcAft>
              <a:buSzPct val="100000"/>
              <a:buNone/>
            </a:pPr>
            <a:r>
              <a:rPr lang="en-US" b="1" i="1" cap="none" dirty="0">
                <a:latin typeface="Calibri"/>
                <a:ea typeface="Calibri"/>
                <a:cs typeface="Calibri"/>
                <a:sym typeface="Calibri"/>
              </a:rPr>
              <a:t>Students</a:t>
            </a:r>
            <a:r>
              <a:rPr lang="en-US" i="1" cap="none" dirty="0">
                <a:latin typeface="Calibri"/>
                <a:ea typeface="Calibri"/>
                <a:cs typeface="Calibri"/>
                <a:sym typeface="Calibri"/>
              </a:rPr>
              <a:t>: Orel </a:t>
            </a:r>
            <a:r>
              <a:rPr lang="en-US" i="1" cap="none" dirty="0" err="1">
                <a:latin typeface="Calibri"/>
                <a:ea typeface="Calibri"/>
                <a:cs typeface="Calibri"/>
                <a:sym typeface="Calibri"/>
              </a:rPr>
              <a:t>Damti</a:t>
            </a:r>
            <a:r>
              <a:rPr lang="en-US" i="1" cap="none" dirty="0">
                <a:latin typeface="Calibri"/>
                <a:ea typeface="Calibri"/>
                <a:cs typeface="Calibri"/>
                <a:sym typeface="Calibri"/>
              </a:rPr>
              <a:t> and Ilan Vinerski</a:t>
            </a:r>
            <a:endParaRPr dirty="0"/>
          </a:p>
          <a:p>
            <a:pPr marL="0" lvl="0" indent="0" algn="l" rtl="0">
              <a:lnSpc>
                <a:spcPct val="90000"/>
              </a:lnSpc>
              <a:spcBef>
                <a:spcPts val="1000"/>
              </a:spcBef>
              <a:spcAft>
                <a:spcPts val="0"/>
              </a:spcAft>
              <a:buClr>
                <a:schemeClr val="dk1"/>
              </a:buClr>
              <a:buSzPct val="100000"/>
              <a:buNone/>
            </a:pPr>
            <a:br>
              <a:rPr lang="en-US" sz="600" cap="none" dirty="0">
                <a:latin typeface="Calibri"/>
                <a:ea typeface="Calibri"/>
                <a:cs typeface="Calibri"/>
                <a:sym typeface="Calibri"/>
              </a:rPr>
            </a:br>
            <a:endParaRPr sz="600" dirty="0"/>
          </a:p>
        </p:txBody>
      </p:sp>
      <p:sp>
        <p:nvSpPr>
          <p:cNvPr id="94" name="Google Shape;94;p1"/>
          <p:cNvSpPr txBox="1"/>
          <p:nvPr/>
        </p:nvSpPr>
        <p:spPr>
          <a:xfrm>
            <a:off x="6894349" y="644484"/>
            <a:ext cx="5939425" cy="556376"/>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600"/>
              </a:spcAft>
              <a:buClr>
                <a:srgbClr val="FF0000"/>
              </a:buClr>
              <a:buSzPts val="2000"/>
              <a:buFont typeface="Arial"/>
              <a:buNone/>
            </a:pPr>
            <a:r>
              <a:rPr lang="en-US" sz="2400" b="1" i="0" u="none" strike="noStrike" cap="none" dirty="0">
                <a:solidFill>
                  <a:srgbClr val="FF0000"/>
                </a:solidFill>
                <a:latin typeface="Calibri"/>
                <a:ea typeface="Calibri"/>
                <a:cs typeface="Calibri"/>
                <a:sym typeface="Calibri"/>
              </a:rPr>
              <a:t>Capstone project phase B​</a:t>
            </a:r>
            <a:endParaRPr sz="2400" b="1" i="0" u="none" strike="noStrike" cap="none" dirty="0">
              <a:solidFill>
                <a:srgbClr val="FF0000"/>
              </a:solidFill>
              <a:latin typeface="Calibri"/>
              <a:ea typeface="Calibri"/>
              <a:cs typeface="Calibri"/>
              <a:sym typeface="Calibri"/>
            </a:endParaRPr>
          </a:p>
        </p:txBody>
      </p:sp>
      <p:sp>
        <p:nvSpPr>
          <p:cNvPr id="95" name="Google Shape;95;p1"/>
          <p:cNvSpPr txBox="1">
            <a:spLocks noGrp="1"/>
          </p:cNvSpPr>
          <p:nvPr>
            <p:ph type="sldNum" idx="12"/>
          </p:nvPr>
        </p:nvSpPr>
        <p:spPr>
          <a:xfrm>
            <a:off x="9125360" y="6523832"/>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a:t>
            </a:fld>
            <a:endParaRPr b="1" dirty="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6"/>
        <p:cNvGrpSpPr/>
        <p:nvPr/>
      </p:nvGrpSpPr>
      <p:grpSpPr>
        <a:xfrm>
          <a:off x="0" y="0"/>
          <a:ext cx="0" cy="0"/>
          <a:chOff x="0" y="0"/>
          <a:chExt cx="0" cy="0"/>
        </a:xfrm>
      </p:grpSpPr>
      <p:sp>
        <p:nvSpPr>
          <p:cNvPr id="207" name="Google Shape;207;p12"/>
          <p:cNvSpPr/>
          <p:nvPr/>
        </p:nvSpPr>
        <p:spPr>
          <a:xfrm>
            <a:off x="0" y="0"/>
            <a:ext cx="12188949"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8" name="Google Shape;208;p12"/>
          <p:cNvSpPr/>
          <p:nvPr/>
        </p:nvSpPr>
        <p:spPr>
          <a:xfrm>
            <a:off x="0" y="0"/>
            <a:ext cx="12188949"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09" name="Google Shape;209;p12"/>
          <p:cNvGrpSpPr/>
          <p:nvPr/>
        </p:nvGrpSpPr>
        <p:grpSpPr>
          <a:xfrm>
            <a:off x="0" y="12929"/>
            <a:ext cx="12188952" cy="3490956"/>
            <a:chOff x="651279" y="598259"/>
            <a:chExt cx="10889442" cy="5680742"/>
          </a:xfrm>
        </p:grpSpPr>
        <p:sp>
          <p:nvSpPr>
            <p:cNvPr id="210" name="Google Shape;210;p12"/>
            <p:cNvSpPr/>
            <p:nvPr/>
          </p:nvSpPr>
          <p:spPr>
            <a:xfrm>
              <a:off x="651279" y="598259"/>
              <a:ext cx="10889442" cy="568074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1" name="Google Shape;211;p12"/>
            <p:cNvSpPr/>
            <p:nvPr/>
          </p:nvSpPr>
          <p:spPr>
            <a:xfrm>
              <a:off x="651279" y="598259"/>
              <a:ext cx="10889442" cy="5680742"/>
            </a:xfrm>
            <a:prstGeom prst="rect">
              <a:avLst/>
            </a:prstGeom>
            <a:solidFill>
              <a:schemeClr val="accent6">
                <a:alpha val="2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pic>
        <p:nvPicPr>
          <p:cNvPr id="212" name="Google Shape;212;p12" descr="Microscope"/>
          <p:cNvPicPr preferRelativeResize="0"/>
          <p:nvPr/>
        </p:nvPicPr>
        <p:blipFill rotWithShape="1">
          <a:blip r:embed="rId3">
            <a:alphaModFix/>
          </a:blip>
          <a:srcRect/>
          <a:stretch/>
        </p:blipFill>
        <p:spPr>
          <a:xfrm>
            <a:off x="8645255" y="-117487"/>
            <a:ext cx="3792474" cy="3792474"/>
          </a:xfrm>
          <a:prstGeom prst="rect">
            <a:avLst/>
          </a:prstGeom>
          <a:noFill/>
          <a:ln>
            <a:noFill/>
          </a:ln>
        </p:spPr>
      </p:pic>
      <p:grpSp>
        <p:nvGrpSpPr>
          <p:cNvPr id="213" name="Google Shape;213;p12"/>
          <p:cNvGrpSpPr/>
          <p:nvPr/>
        </p:nvGrpSpPr>
        <p:grpSpPr>
          <a:xfrm>
            <a:off x="1524" y="0"/>
            <a:ext cx="12188952" cy="6858000"/>
            <a:chOff x="0" y="0"/>
            <a:chExt cx="12188952" cy="6858000"/>
          </a:xfrm>
        </p:grpSpPr>
        <p:sp>
          <p:nvSpPr>
            <p:cNvPr id="214" name="Google Shape;214;p12"/>
            <p:cNvSpPr/>
            <p:nvPr/>
          </p:nvSpPr>
          <p:spPr>
            <a:xfrm>
              <a:off x="26122" y="6015669"/>
              <a:ext cx="2605762" cy="842331"/>
            </a:xfrm>
            <a:custGeom>
              <a:avLst/>
              <a:gdLst/>
              <a:ahLst/>
              <a:cxnLst/>
              <a:rect l="l" t="t" r="r" b="b"/>
              <a:pathLst>
                <a:path w="3180577" h="1033951" extrusionOk="0">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lt1">
                <a:alpha val="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5" name="Google Shape;215;p12"/>
            <p:cNvSpPr/>
            <p:nvPr/>
          </p:nvSpPr>
          <p:spPr>
            <a:xfrm>
              <a:off x="655184" y="5798001"/>
              <a:ext cx="2485581" cy="1059999"/>
            </a:xfrm>
            <a:custGeom>
              <a:avLst/>
              <a:gdLst/>
              <a:ahLst/>
              <a:cxnLst/>
              <a:rect l="l" t="t" r="r" b="b"/>
              <a:pathLst>
                <a:path w="2449768" h="1050628" extrusionOk="0">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lt1">
                <a:alpha val="2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6" name="Google Shape;216;p12"/>
            <p:cNvSpPr/>
            <p:nvPr/>
          </p:nvSpPr>
          <p:spPr>
            <a:xfrm>
              <a:off x="3474720" y="0"/>
              <a:ext cx="6177282" cy="1778750"/>
            </a:xfrm>
            <a:custGeom>
              <a:avLst/>
              <a:gdLst/>
              <a:ahLst/>
              <a:cxnLst/>
              <a:rect l="l" t="t" r="r" b="b"/>
              <a:pathLst>
                <a:path w="6386648" h="1849426" extrusionOk="0">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7" name="Google Shape;217;p12"/>
            <p:cNvSpPr/>
            <p:nvPr/>
          </p:nvSpPr>
          <p:spPr>
            <a:xfrm>
              <a:off x="0" y="2390523"/>
              <a:ext cx="611491" cy="1421482"/>
            </a:xfrm>
            <a:custGeom>
              <a:avLst/>
              <a:gdLst/>
              <a:ahLst/>
              <a:cxnLst/>
              <a:rect l="l" t="t" r="r" b="b"/>
              <a:pathLst>
                <a:path w="611491" h="1429512" extrusionOk="0">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lt1">
                <a:alpha val="2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8" name="Google Shape;218;p12"/>
            <p:cNvSpPr/>
            <p:nvPr/>
          </p:nvSpPr>
          <p:spPr>
            <a:xfrm>
              <a:off x="3792772" y="0"/>
              <a:ext cx="2423863" cy="1343767"/>
            </a:xfrm>
            <a:custGeom>
              <a:avLst/>
              <a:gdLst/>
              <a:ahLst/>
              <a:cxnLst/>
              <a:rect l="l" t="t" r="r" b="b"/>
              <a:pathLst>
                <a:path w="3015964" h="1681468" extrusionOk="0">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lt1">
                <a:alpha val="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9" name="Google Shape;219;p12"/>
            <p:cNvSpPr/>
            <p:nvPr/>
          </p:nvSpPr>
          <p:spPr>
            <a:xfrm>
              <a:off x="10946850" y="0"/>
              <a:ext cx="1242102" cy="2620884"/>
            </a:xfrm>
            <a:custGeom>
              <a:avLst/>
              <a:gdLst/>
              <a:ahLst/>
              <a:cxnLst/>
              <a:rect l="l" t="t" r="r" b="b"/>
              <a:pathLst>
                <a:path w="1242102" h="2635689" extrusionOk="0">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lt1">
                <a:alpha val="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0" name="Google Shape;220;p12"/>
            <p:cNvSpPr/>
            <p:nvPr/>
          </p:nvSpPr>
          <p:spPr>
            <a:xfrm>
              <a:off x="0" y="0"/>
              <a:ext cx="1577788" cy="980141"/>
            </a:xfrm>
            <a:custGeom>
              <a:avLst/>
              <a:gdLst/>
              <a:ahLst/>
              <a:cxnLst/>
              <a:rect l="l" t="t" r="r" b="b"/>
              <a:pathLst>
                <a:path w="1471018" h="795676" extrusionOk="0">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lt1">
                <a:alpha val="6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21" name="Google Shape;221;p12"/>
          <p:cNvSpPr txBox="1">
            <a:spLocks noGrp="1"/>
          </p:cNvSpPr>
          <p:nvPr>
            <p:ph type="title"/>
          </p:nvPr>
        </p:nvSpPr>
        <p:spPr>
          <a:xfrm>
            <a:off x="27646" y="12929"/>
            <a:ext cx="5692953" cy="2587131"/>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4800"/>
              <a:buFont typeface="Libre Baskerville"/>
              <a:buNone/>
            </a:pPr>
            <a:r>
              <a:rPr lang="en-US" sz="4800" b="1" u="sng" dirty="0">
                <a:solidFill>
                  <a:schemeClr val="lt1"/>
                </a:solidFill>
                <a:latin typeface="Libre Baskerville"/>
                <a:ea typeface="Libre Baskerville"/>
                <a:cs typeface="Libre Baskerville"/>
                <a:sym typeface="Libre Baskerville"/>
              </a:rPr>
              <a:t>Verification</a:t>
            </a:r>
            <a:br>
              <a:rPr lang="en-US" sz="4800" dirty="0">
                <a:solidFill>
                  <a:schemeClr val="lt1"/>
                </a:solidFill>
              </a:rPr>
            </a:br>
            <a:endParaRPr sz="4800" dirty="0">
              <a:solidFill>
                <a:schemeClr val="lt1"/>
              </a:solidFill>
            </a:endParaRPr>
          </a:p>
        </p:txBody>
      </p:sp>
      <p:sp>
        <p:nvSpPr>
          <p:cNvPr id="222" name="Google Shape;222;p12"/>
          <p:cNvSpPr txBox="1">
            <a:spLocks noGrp="1"/>
          </p:cNvSpPr>
          <p:nvPr>
            <p:ph type="body" idx="1"/>
          </p:nvPr>
        </p:nvSpPr>
        <p:spPr>
          <a:xfrm>
            <a:off x="386080" y="3687916"/>
            <a:ext cx="11034395" cy="24988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2"/>
              </a:buClr>
              <a:buSzPts val="2800"/>
              <a:buNone/>
            </a:pPr>
            <a:r>
              <a:rPr lang="en-US" sz="3200" b="0" i="0" u="none" strike="noStrike" cap="none" dirty="0">
                <a:solidFill>
                  <a:schemeClr val="dk2"/>
                </a:solidFill>
                <a:latin typeface="Calibri"/>
                <a:ea typeface="Calibri"/>
                <a:cs typeface="Calibri"/>
                <a:sym typeface="Calibri"/>
              </a:rPr>
              <a:t>In order to test our system, we will performed two kinds of evaluation tests. The first one is unit testing and the second is functional testing.</a:t>
            </a:r>
            <a:endParaRPr sz="3200" dirty="0">
              <a:solidFill>
                <a:schemeClr val="dk2"/>
              </a:solidFill>
              <a:latin typeface="Gill Sans"/>
              <a:ea typeface="Gill Sans"/>
              <a:cs typeface="Gill Sans"/>
              <a:sym typeface="Gill Sans"/>
            </a:endParaRPr>
          </a:p>
          <a:p>
            <a:pPr marL="228600" lvl="0" indent="-114300" algn="l" rtl="0">
              <a:lnSpc>
                <a:spcPct val="90000"/>
              </a:lnSpc>
              <a:spcBef>
                <a:spcPts val="1000"/>
              </a:spcBef>
              <a:spcAft>
                <a:spcPts val="0"/>
              </a:spcAft>
              <a:buClr>
                <a:schemeClr val="dk1"/>
              </a:buClr>
              <a:buSzPts val="1800"/>
              <a:buNone/>
            </a:pPr>
            <a:endParaRPr sz="1800" dirty="0">
              <a:solidFill>
                <a:schemeClr val="dk2"/>
              </a:solidFill>
            </a:endParaRPr>
          </a:p>
        </p:txBody>
      </p:sp>
      <p:sp>
        <p:nvSpPr>
          <p:cNvPr id="223" name="Google Shape;223;p12"/>
          <p:cNvSpPr txBox="1">
            <a:spLocks noGrp="1"/>
          </p:cNvSpPr>
          <p:nvPr>
            <p:ph type="sldNum" idx="12"/>
          </p:nvPr>
        </p:nvSpPr>
        <p:spPr>
          <a:xfrm>
            <a:off x="9169892" y="6370802"/>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10</a:t>
            </a:fld>
            <a:endParaRPr b="1" dirty="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9" name="Google Shape;229;p13"/>
          <p:cNvSpPr txBox="1">
            <a:spLocks noGrp="1"/>
          </p:cNvSpPr>
          <p:nvPr>
            <p:ph type="sldNum" idx="12"/>
          </p:nvPr>
        </p:nvSpPr>
        <p:spPr>
          <a:xfrm>
            <a:off x="9036628" y="6425381"/>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11</a:t>
            </a:fld>
            <a:endParaRPr b="1">
              <a:solidFill>
                <a:schemeClr val="dk1"/>
              </a:solidFill>
            </a:endParaRPr>
          </a:p>
        </p:txBody>
      </p:sp>
      <p:sp>
        <p:nvSpPr>
          <p:cNvPr id="230" name="Google Shape;230;p13"/>
          <p:cNvSpPr/>
          <p:nvPr/>
        </p:nvSpPr>
        <p:spPr>
          <a:xfrm>
            <a:off x="-1" y="0"/>
            <a:ext cx="2391823" cy="1671484"/>
          </a:xfrm>
          <a:prstGeom prst="flowChartDocument">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 name="Google Shape;189;p9">
            <a:extLst>
              <a:ext uri="{FF2B5EF4-FFF2-40B4-BE49-F238E27FC236}">
                <a16:creationId xmlns:a16="http://schemas.microsoft.com/office/drawing/2014/main" id="{3DD7F1CF-C69E-0FB7-1F09-3B840E88BD4D}"/>
              </a:ext>
            </a:extLst>
          </p:cNvPr>
          <p:cNvSpPr txBox="1"/>
          <p:nvPr/>
        </p:nvSpPr>
        <p:spPr>
          <a:xfrm>
            <a:off x="-124197" y="216515"/>
            <a:ext cx="2640214" cy="107717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Verification – Unit Testing</a:t>
            </a:r>
            <a:endParaRPr sz="2400" b="0" i="0" u="none" strike="noStrike" cap="none" dirty="0">
              <a:solidFill>
                <a:schemeClr val="dk1"/>
              </a:solidFill>
              <a:latin typeface="Calibri"/>
              <a:ea typeface="Calibri"/>
              <a:cs typeface="Calibri"/>
              <a:sym typeface="Calibri"/>
            </a:endParaRPr>
          </a:p>
        </p:txBody>
      </p:sp>
      <p:pic>
        <p:nvPicPr>
          <p:cNvPr id="6" name="תמונה 5">
            <a:extLst>
              <a:ext uri="{FF2B5EF4-FFF2-40B4-BE49-F238E27FC236}">
                <a16:creationId xmlns:a16="http://schemas.microsoft.com/office/drawing/2014/main" id="{E6065152-759F-ECC5-E95A-6B1011253E5C}"/>
              </a:ext>
            </a:extLst>
          </p:cNvPr>
          <p:cNvPicPr>
            <a:picLocks noChangeAspect="1"/>
          </p:cNvPicPr>
          <p:nvPr/>
        </p:nvPicPr>
        <p:blipFill>
          <a:blip r:embed="rId3"/>
          <a:stretch>
            <a:fillRect/>
          </a:stretch>
        </p:blipFill>
        <p:spPr>
          <a:xfrm>
            <a:off x="2463899" y="216515"/>
            <a:ext cx="9520932" cy="609141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6" name="Google Shape;236;p14"/>
          <p:cNvSpPr txBox="1">
            <a:spLocks noGrp="1"/>
          </p:cNvSpPr>
          <p:nvPr>
            <p:ph type="sldNum" idx="12"/>
          </p:nvPr>
        </p:nvSpPr>
        <p:spPr>
          <a:xfrm>
            <a:off x="9098973"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12</a:t>
            </a:fld>
            <a:endParaRPr b="1" dirty="0">
              <a:solidFill>
                <a:schemeClr val="dk1"/>
              </a:solidFill>
            </a:endParaRPr>
          </a:p>
        </p:txBody>
      </p:sp>
      <p:sp>
        <p:nvSpPr>
          <p:cNvPr id="2" name="Google Shape;230;p13">
            <a:extLst>
              <a:ext uri="{FF2B5EF4-FFF2-40B4-BE49-F238E27FC236}">
                <a16:creationId xmlns:a16="http://schemas.microsoft.com/office/drawing/2014/main" id="{4BC5ECF5-8B37-EDD1-0FBE-4A36496C56A3}"/>
              </a:ext>
            </a:extLst>
          </p:cNvPr>
          <p:cNvSpPr/>
          <p:nvPr/>
        </p:nvSpPr>
        <p:spPr>
          <a:xfrm>
            <a:off x="-1" y="0"/>
            <a:ext cx="2391823" cy="1671484"/>
          </a:xfrm>
          <a:prstGeom prst="flowChartDocument">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accent6">
                  <a:lumMod val="20000"/>
                  <a:lumOff val="80000"/>
                </a:schemeClr>
              </a:solidFill>
              <a:latin typeface="Calibri"/>
              <a:ea typeface="Calibri"/>
              <a:cs typeface="Calibri"/>
              <a:sym typeface="Calibri"/>
            </a:endParaRPr>
          </a:p>
        </p:txBody>
      </p:sp>
      <p:sp>
        <p:nvSpPr>
          <p:cNvPr id="3" name="Google Shape;189;p9">
            <a:extLst>
              <a:ext uri="{FF2B5EF4-FFF2-40B4-BE49-F238E27FC236}">
                <a16:creationId xmlns:a16="http://schemas.microsoft.com/office/drawing/2014/main" id="{71928B2B-5B26-9866-3592-9BF48AECCAFE}"/>
              </a:ext>
            </a:extLst>
          </p:cNvPr>
          <p:cNvSpPr txBox="1"/>
          <p:nvPr/>
        </p:nvSpPr>
        <p:spPr>
          <a:xfrm>
            <a:off x="-124197" y="216515"/>
            <a:ext cx="2640214" cy="107717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Verification – Unit Testing</a:t>
            </a:r>
            <a:endParaRPr sz="2400" b="0" i="0" u="none" strike="noStrike" cap="none" dirty="0">
              <a:solidFill>
                <a:schemeClr val="dk1"/>
              </a:solidFill>
              <a:latin typeface="Calibri"/>
              <a:ea typeface="Calibri"/>
              <a:cs typeface="Calibri"/>
              <a:sym typeface="Calibri"/>
            </a:endParaRPr>
          </a:p>
        </p:txBody>
      </p:sp>
      <p:pic>
        <p:nvPicPr>
          <p:cNvPr id="5" name="תמונה 4">
            <a:extLst>
              <a:ext uri="{FF2B5EF4-FFF2-40B4-BE49-F238E27FC236}">
                <a16:creationId xmlns:a16="http://schemas.microsoft.com/office/drawing/2014/main" id="{B21D2057-CCF7-DCF1-98AD-C1951292E0F7}"/>
              </a:ext>
            </a:extLst>
          </p:cNvPr>
          <p:cNvPicPr>
            <a:picLocks noChangeAspect="1"/>
          </p:cNvPicPr>
          <p:nvPr/>
        </p:nvPicPr>
        <p:blipFill>
          <a:blip r:embed="rId3"/>
          <a:stretch>
            <a:fillRect/>
          </a:stretch>
        </p:blipFill>
        <p:spPr>
          <a:xfrm>
            <a:off x="1630521" y="2102115"/>
            <a:ext cx="9276460" cy="283606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0"/>
        <p:cNvGrpSpPr/>
        <p:nvPr/>
      </p:nvGrpSpPr>
      <p:grpSpPr>
        <a:xfrm>
          <a:off x="0" y="0"/>
          <a:ext cx="0" cy="0"/>
          <a:chOff x="0" y="0"/>
          <a:chExt cx="0" cy="0"/>
        </a:xfrm>
      </p:grpSpPr>
      <p:sp>
        <p:nvSpPr>
          <p:cNvPr id="242" name="Google Shape;242;p15"/>
          <p:cNvSpPr txBox="1">
            <a:spLocks noGrp="1"/>
          </p:cNvSpPr>
          <p:nvPr>
            <p:ph type="sldNum" idx="12"/>
          </p:nvPr>
        </p:nvSpPr>
        <p:spPr>
          <a:xfrm>
            <a:off x="9182100" y="6356350"/>
            <a:ext cx="2743200"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13</a:t>
            </a:fld>
            <a:endParaRPr b="1">
              <a:solidFill>
                <a:schemeClr val="dk1"/>
              </a:solidFill>
            </a:endParaRPr>
          </a:p>
        </p:txBody>
      </p:sp>
      <p:sp>
        <p:nvSpPr>
          <p:cNvPr id="3" name="Google Shape;230;p13">
            <a:extLst>
              <a:ext uri="{FF2B5EF4-FFF2-40B4-BE49-F238E27FC236}">
                <a16:creationId xmlns:a16="http://schemas.microsoft.com/office/drawing/2014/main" id="{D8EADAA7-6CBA-2710-F267-7D7078CF97F4}"/>
              </a:ext>
            </a:extLst>
          </p:cNvPr>
          <p:cNvSpPr/>
          <p:nvPr/>
        </p:nvSpPr>
        <p:spPr>
          <a:xfrm>
            <a:off x="0" y="0"/>
            <a:ext cx="2391823" cy="2045110"/>
          </a:xfrm>
          <a:prstGeom prst="flowChartDocument">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accent6">
                  <a:lumMod val="20000"/>
                  <a:lumOff val="80000"/>
                </a:schemeClr>
              </a:solidFill>
              <a:latin typeface="Calibri"/>
              <a:ea typeface="Calibri"/>
              <a:cs typeface="Calibri"/>
              <a:sym typeface="Calibri"/>
            </a:endParaRPr>
          </a:p>
        </p:txBody>
      </p:sp>
      <p:sp>
        <p:nvSpPr>
          <p:cNvPr id="4" name="Google Shape;189;p9">
            <a:extLst>
              <a:ext uri="{FF2B5EF4-FFF2-40B4-BE49-F238E27FC236}">
                <a16:creationId xmlns:a16="http://schemas.microsoft.com/office/drawing/2014/main" id="{81C1C48C-CD75-8CC9-B1FE-047C1F7AD910}"/>
              </a:ext>
            </a:extLst>
          </p:cNvPr>
          <p:cNvSpPr txBox="1"/>
          <p:nvPr/>
        </p:nvSpPr>
        <p:spPr>
          <a:xfrm>
            <a:off x="-124197" y="216515"/>
            <a:ext cx="2640214" cy="15696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Verification – Functionality Testing</a:t>
            </a:r>
            <a:endParaRPr sz="2400" b="0" i="0" u="none" strike="noStrike" cap="none" dirty="0">
              <a:solidFill>
                <a:schemeClr val="dk1"/>
              </a:solidFill>
              <a:latin typeface="Calibri"/>
              <a:ea typeface="Calibri"/>
              <a:cs typeface="Calibri"/>
              <a:sym typeface="Calibri"/>
            </a:endParaRPr>
          </a:p>
        </p:txBody>
      </p:sp>
      <p:pic>
        <p:nvPicPr>
          <p:cNvPr id="5" name="תמונה 4">
            <a:extLst>
              <a:ext uri="{FF2B5EF4-FFF2-40B4-BE49-F238E27FC236}">
                <a16:creationId xmlns:a16="http://schemas.microsoft.com/office/drawing/2014/main" id="{48F1E59B-7957-BD8F-656E-BEED10371B52}"/>
              </a:ext>
            </a:extLst>
          </p:cNvPr>
          <p:cNvPicPr>
            <a:picLocks noChangeAspect="1"/>
          </p:cNvPicPr>
          <p:nvPr/>
        </p:nvPicPr>
        <p:blipFill>
          <a:blip r:embed="rId3"/>
          <a:stretch>
            <a:fillRect/>
          </a:stretch>
        </p:blipFill>
        <p:spPr>
          <a:xfrm>
            <a:off x="2700338" y="136525"/>
            <a:ext cx="9122568" cy="62198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ציין מיקום של מספר שקופית 3">
            <a:extLst>
              <a:ext uri="{FF2B5EF4-FFF2-40B4-BE49-F238E27FC236}">
                <a16:creationId xmlns:a16="http://schemas.microsoft.com/office/drawing/2014/main" id="{356981D8-2E52-F6A5-5594-290F813DCD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
        <p:nvSpPr>
          <p:cNvPr id="5" name="Google Shape;230;p13">
            <a:extLst>
              <a:ext uri="{FF2B5EF4-FFF2-40B4-BE49-F238E27FC236}">
                <a16:creationId xmlns:a16="http://schemas.microsoft.com/office/drawing/2014/main" id="{A6045FFD-2D14-93CB-FA93-71D12CDBC8DC}"/>
              </a:ext>
            </a:extLst>
          </p:cNvPr>
          <p:cNvSpPr/>
          <p:nvPr/>
        </p:nvSpPr>
        <p:spPr>
          <a:xfrm>
            <a:off x="0" y="0"/>
            <a:ext cx="2391823" cy="2045110"/>
          </a:xfrm>
          <a:prstGeom prst="flowChartDocumen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kern="1200" dirty="0">
                <a:solidFill>
                  <a:srgbClr val="FFFFFF"/>
                </a:solidFill>
                <a:latin typeface="+mj-lt"/>
                <a:ea typeface="+mj-ea"/>
                <a:cs typeface="+mj-cs"/>
              </a:rPr>
              <a:t>Demonstration</a:t>
            </a:r>
            <a:endParaRPr sz="1800" b="0" i="0" u="none" strike="noStrike" cap="none" dirty="0">
              <a:solidFill>
                <a:schemeClr val="accent6">
                  <a:lumMod val="20000"/>
                  <a:lumOff val="80000"/>
                </a:schemeClr>
              </a:solidFill>
              <a:latin typeface="Calibri"/>
              <a:ea typeface="Calibri"/>
              <a:cs typeface="Calibri"/>
              <a:sym typeface="Calibri"/>
            </a:endParaRPr>
          </a:p>
        </p:txBody>
      </p:sp>
      <p:pic>
        <p:nvPicPr>
          <p:cNvPr id="6" name="Desktop 2024">
            <a:hlinkClick r:id="" action="ppaction://media"/>
            <a:extLst>
              <a:ext uri="{FF2B5EF4-FFF2-40B4-BE49-F238E27FC236}">
                <a16:creationId xmlns:a16="http://schemas.microsoft.com/office/drawing/2014/main" id="{803E6237-FF6D-0EBA-CC94-5B54A3BE9F2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50169" y="1966293"/>
            <a:ext cx="9815512" cy="4452160"/>
          </a:xfrm>
          <a:prstGeom prst="rect">
            <a:avLst/>
          </a:prstGeom>
        </p:spPr>
      </p:pic>
    </p:spTree>
    <p:extLst>
      <p:ext uri="{BB962C8B-B14F-4D97-AF65-F5344CB8AC3E}">
        <p14:creationId xmlns:p14="http://schemas.microsoft.com/office/powerpoint/2010/main" val="128860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30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6"/>
        <p:cNvGrpSpPr/>
        <p:nvPr/>
      </p:nvGrpSpPr>
      <p:grpSpPr>
        <a:xfrm>
          <a:off x="0" y="0"/>
          <a:ext cx="0" cy="0"/>
          <a:chOff x="0" y="0"/>
          <a:chExt cx="0" cy="0"/>
        </a:xfrm>
      </p:grpSpPr>
      <p:pic>
        <p:nvPicPr>
          <p:cNvPr id="247" name="Google Shape;247;p16"/>
          <p:cNvPicPr preferRelativeResize="0"/>
          <p:nvPr/>
        </p:nvPicPr>
        <p:blipFill rotWithShape="1">
          <a:blip r:embed="rId3">
            <a:alphaModFix/>
          </a:blip>
          <a:srcRect r="2666"/>
          <a:stretch/>
        </p:blipFill>
        <p:spPr>
          <a:xfrm>
            <a:off x="20" y="10"/>
            <a:ext cx="12191980" cy="6857990"/>
          </a:xfrm>
          <a:prstGeom prst="rect">
            <a:avLst/>
          </a:prstGeom>
          <a:noFill/>
          <a:ln>
            <a:noFill/>
          </a:ln>
        </p:spPr>
      </p:pic>
      <p:sp>
        <p:nvSpPr>
          <p:cNvPr id="248" name="Google Shape;248;p16"/>
          <p:cNvSpPr/>
          <p:nvPr/>
        </p:nvSpPr>
        <p:spPr>
          <a:xfrm>
            <a:off x="0" y="0"/>
            <a:ext cx="12192000" cy="6858000"/>
          </a:xfrm>
          <a:prstGeom prst="rect">
            <a:avLst/>
          </a:prstGeom>
          <a:gradFill>
            <a:gsLst>
              <a:gs pos="0">
                <a:srgbClr val="E7E6E6">
                  <a:alpha val="67450"/>
                </a:srgbClr>
              </a:gs>
              <a:gs pos="10000">
                <a:srgbClr val="E7E6E6">
                  <a:alpha val="67450"/>
                </a:srgbClr>
              </a:gs>
              <a:gs pos="85000">
                <a:srgbClr val="E7E6E6">
                  <a:alpha val="96470"/>
                </a:srgbClr>
              </a:gs>
              <a:gs pos="100000">
                <a:srgbClr val="E7E6E6">
                  <a:alpha val="96470"/>
                </a:srgb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grpSp>
        <p:nvGrpSpPr>
          <p:cNvPr id="250" name="Google Shape;250;p16"/>
          <p:cNvGrpSpPr/>
          <p:nvPr/>
        </p:nvGrpSpPr>
        <p:grpSpPr>
          <a:xfrm>
            <a:off x="1220038" y="2005008"/>
            <a:ext cx="10515599" cy="4351337"/>
            <a:chOff x="0" y="0"/>
            <a:chExt cx="10515599" cy="4351337"/>
          </a:xfrm>
        </p:grpSpPr>
        <p:sp>
          <p:nvSpPr>
            <p:cNvPr id="251" name="Google Shape;251;p16"/>
            <p:cNvSpPr/>
            <p:nvPr/>
          </p:nvSpPr>
          <p:spPr>
            <a:xfrm>
              <a:off x="0" y="0"/>
              <a:ext cx="8938260" cy="1305401"/>
            </a:xfrm>
            <a:prstGeom prst="roundRect">
              <a:avLst>
                <a:gd name="adj" fmla="val 10000"/>
              </a:avLst>
            </a:prstGeom>
            <a:solidFill>
              <a:schemeClr val="accent2"/>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16"/>
            <p:cNvSpPr txBox="1"/>
            <p:nvPr/>
          </p:nvSpPr>
          <p:spPr>
            <a:xfrm>
              <a:off x="38234" y="38234"/>
              <a:ext cx="7529629" cy="1228933"/>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lt1"/>
                </a:buClr>
                <a:buSzPts val="2400"/>
                <a:buFont typeface="Calibri"/>
                <a:buNone/>
              </a:pPr>
              <a:r>
                <a:rPr lang="en-US" sz="2400" b="0" i="0" u="none" strike="noStrike" cap="none" dirty="0">
                  <a:solidFill>
                    <a:schemeClr val="lt1"/>
                  </a:solidFill>
                  <a:latin typeface="Calibri"/>
                  <a:ea typeface="Calibri"/>
                  <a:cs typeface="Calibri"/>
                  <a:sym typeface="Calibri"/>
                </a:rPr>
                <a:t>Develop a user-friendly, cross-platform application that can operate on a wide range of platforms.</a:t>
              </a:r>
              <a:br>
                <a:rPr lang="en-US" sz="2400" b="0" i="0" u="none" strike="noStrike" cap="none" dirty="0">
                  <a:solidFill>
                    <a:schemeClr val="lt1"/>
                  </a:solidFill>
                  <a:latin typeface="Calibri"/>
                  <a:ea typeface="Calibri"/>
                  <a:cs typeface="Calibri"/>
                  <a:sym typeface="Calibri"/>
                </a:rPr>
              </a:br>
              <a:endParaRPr sz="2400" b="0" i="0" u="none" strike="noStrike" cap="none" dirty="0">
                <a:solidFill>
                  <a:schemeClr val="lt1"/>
                </a:solidFill>
                <a:latin typeface="Calibri"/>
                <a:ea typeface="Calibri"/>
                <a:cs typeface="Calibri"/>
                <a:sym typeface="Calibri"/>
              </a:endParaRPr>
            </a:p>
          </p:txBody>
        </p:sp>
        <p:sp>
          <p:nvSpPr>
            <p:cNvPr id="253" name="Google Shape;253;p16"/>
            <p:cNvSpPr/>
            <p:nvPr/>
          </p:nvSpPr>
          <p:spPr>
            <a:xfrm>
              <a:off x="788669" y="1522968"/>
              <a:ext cx="8938260" cy="1305401"/>
            </a:xfrm>
            <a:prstGeom prst="roundRect">
              <a:avLst>
                <a:gd name="adj" fmla="val 10000"/>
              </a:avLst>
            </a:prstGeom>
            <a:solidFill>
              <a:srgbClr val="C47F6E"/>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16"/>
            <p:cNvSpPr txBox="1"/>
            <p:nvPr/>
          </p:nvSpPr>
          <p:spPr>
            <a:xfrm>
              <a:off x="826903" y="1561202"/>
              <a:ext cx="7224611" cy="1228933"/>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lt1"/>
                </a:buClr>
                <a:buSzPts val="2400"/>
                <a:buFont typeface="Calibri"/>
                <a:buNone/>
              </a:pPr>
              <a:r>
                <a:rPr lang="en-US" sz="2400" b="0" i="0" u="none" strike="noStrike" cap="none">
                  <a:solidFill>
                    <a:schemeClr val="lt1"/>
                  </a:solidFill>
                  <a:latin typeface="Calibri"/>
                  <a:ea typeface="Calibri"/>
                  <a:cs typeface="Calibri"/>
                  <a:sym typeface="Calibri"/>
                </a:rPr>
                <a:t>Work with new </a:t>
              </a:r>
              <a:r>
                <a:rPr lang="en-US" sz="2400" b="0" i="0" u="none" strike="noStrike" cap="none">
                  <a:solidFill>
                    <a:schemeClr val="lt1"/>
                  </a:solidFill>
                  <a:latin typeface="Gill Sans"/>
                  <a:ea typeface="Gill Sans"/>
                  <a:cs typeface="Gill Sans"/>
                  <a:sym typeface="Gill Sans"/>
                </a:rPr>
                <a:t>languages</a:t>
              </a:r>
              <a:r>
                <a:rPr lang="en-US" sz="2400" b="0" i="0" u="none" strike="noStrike" cap="none">
                  <a:solidFill>
                    <a:schemeClr val="dk1"/>
                  </a:solidFill>
                  <a:latin typeface="Gill Sans"/>
                  <a:ea typeface="Gill Sans"/>
                  <a:cs typeface="Gill Sans"/>
                  <a:sym typeface="Gill Sans"/>
                </a:rPr>
                <a:t> </a:t>
              </a:r>
              <a:r>
                <a:rPr lang="en-US" sz="2400" b="0" i="0" u="none" strike="noStrike" cap="none">
                  <a:solidFill>
                    <a:schemeClr val="lt1"/>
                  </a:solidFill>
                  <a:latin typeface="Calibri"/>
                  <a:ea typeface="Calibri"/>
                  <a:cs typeface="Calibri"/>
                  <a:sym typeface="Calibri"/>
                </a:rPr>
                <a:t>and technologies  - NodeJS, React, Express.</a:t>
              </a:r>
              <a:br>
                <a:rPr lang="en-US" sz="2400" b="0" i="0" u="none" strike="noStrike" cap="none">
                  <a:solidFill>
                    <a:schemeClr val="lt1"/>
                  </a:solidFill>
                  <a:latin typeface="Calibri"/>
                  <a:ea typeface="Calibri"/>
                  <a:cs typeface="Calibri"/>
                  <a:sym typeface="Calibri"/>
                </a:rPr>
              </a:br>
              <a:endParaRPr sz="2400" b="0" i="0" u="none" strike="noStrike" cap="none">
                <a:solidFill>
                  <a:schemeClr val="lt1"/>
                </a:solidFill>
                <a:latin typeface="Calibri"/>
                <a:ea typeface="Calibri"/>
                <a:cs typeface="Calibri"/>
                <a:sym typeface="Calibri"/>
              </a:endParaRPr>
            </a:p>
          </p:txBody>
        </p:sp>
        <p:sp>
          <p:nvSpPr>
            <p:cNvPr id="255" name="Google Shape;255;p16"/>
            <p:cNvSpPr/>
            <p:nvPr/>
          </p:nvSpPr>
          <p:spPr>
            <a:xfrm>
              <a:off x="1577339" y="3045936"/>
              <a:ext cx="8938260" cy="1305401"/>
            </a:xfrm>
            <a:prstGeom prst="roundRect">
              <a:avLst>
                <a:gd name="adj" fmla="val 10000"/>
              </a:avLst>
            </a:prstGeom>
            <a:solidFill>
              <a:srgbClr val="A4A4A4"/>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16"/>
            <p:cNvSpPr txBox="1"/>
            <p:nvPr/>
          </p:nvSpPr>
          <p:spPr>
            <a:xfrm>
              <a:off x="1615573" y="3084170"/>
              <a:ext cx="7224611" cy="1228933"/>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lt1"/>
                </a:buClr>
                <a:buSzPts val="2400"/>
                <a:buFont typeface="Calibri"/>
                <a:buNone/>
              </a:pPr>
              <a:r>
                <a:rPr lang="en-US" sz="2400" b="0" i="0" u="none" strike="noStrike" cap="none">
                  <a:solidFill>
                    <a:schemeClr val="lt1"/>
                  </a:solidFill>
                  <a:latin typeface="Calibri"/>
                  <a:ea typeface="Calibri"/>
                  <a:cs typeface="Calibri"/>
                  <a:sym typeface="Calibri"/>
                </a:rPr>
                <a:t>During the semester, finding the time to work on the project.</a:t>
              </a:r>
              <a:endParaRPr sz="2400" b="0" i="0" u="none" strike="noStrike" cap="none">
                <a:solidFill>
                  <a:schemeClr val="lt1"/>
                </a:solidFill>
                <a:latin typeface="Calibri"/>
                <a:ea typeface="Calibri"/>
                <a:cs typeface="Calibri"/>
                <a:sym typeface="Calibri"/>
              </a:endParaRPr>
            </a:p>
          </p:txBody>
        </p:sp>
        <p:sp>
          <p:nvSpPr>
            <p:cNvPr id="257" name="Google Shape;257;p16"/>
            <p:cNvSpPr/>
            <p:nvPr/>
          </p:nvSpPr>
          <p:spPr>
            <a:xfrm>
              <a:off x="8089749" y="989929"/>
              <a:ext cx="848510" cy="848510"/>
            </a:xfrm>
            <a:prstGeom prst="downArrow">
              <a:avLst>
                <a:gd name="adj1" fmla="val 55000"/>
                <a:gd name="adj2" fmla="val 45000"/>
              </a:avLst>
            </a:prstGeom>
            <a:solidFill>
              <a:srgbClr val="F7D5CB">
                <a:alpha val="89411"/>
              </a:srgbClr>
            </a:solidFill>
            <a:ln w="12700" cap="flat" cmpd="sng">
              <a:solidFill>
                <a:srgbClr val="F7D5CB">
                  <a:alpha val="89411"/>
                </a:srgbClr>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16"/>
            <p:cNvSpPr txBox="1"/>
            <p:nvPr/>
          </p:nvSpPr>
          <p:spPr>
            <a:xfrm>
              <a:off x="8280664" y="989929"/>
              <a:ext cx="466680" cy="638504"/>
            </a:xfrm>
            <a:prstGeom prst="rect">
              <a:avLst/>
            </a:prstGeom>
            <a:noFill/>
            <a:ln>
              <a:noFill/>
            </a:ln>
          </p:spPr>
          <p:txBody>
            <a:bodyPr spcFirstLastPara="1" wrap="square" lIns="45700" tIns="45700" rIns="45700" bIns="45700" anchor="ctr" anchorCtr="0">
              <a:noAutofit/>
            </a:bodyPr>
            <a:lstStyle/>
            <a:p>
              <a:pPr marL="0" marR="0" lvl="0" indent="0" algn="ctr" rtl="0">
                <a:lnSpc>
                  <a:spcPct val="90000"/>
                </a:lnSpc>
                <a:spcBef>
                  <a:spcPts val="0"/>
                </a:spcBef>
                <a:spcAft>
                  <a:spcPts val="0"/>
                </a:spcAft>
                <a:buClr>
                  <a:schemeClr val="dk1"/>
                </a:buClr>
                <a:buSzPts val="3600"/>
                <a:buFont typeface="Calibri"/>
                <a:buNone/>
              </a:pPr>
              <a:endParaRPr sz="3600" b="0" i="0" u="none" strike="noStrike" cap="none">
                <a:solidFill>
                  <a:schemeClr val="dk1"/>
                </a:solidFill>
                <a:latin typeface="Calibri"/>
                <a:ea typeface="Calibri"/>
                <a:cs typeface="Calibri"/>
                <a:sym typeface="Calibri"/>
              </a:endParaRPr>
            </a:p>
          </p:txBody>
        </p:sp>
        <p:sp>
          <p:nvSpPr>
            <p:cNvPr id="259" name="Google Shape;259;p16"/>
            <p:cNvSpPr/>
            <p:nvPr/>
          </p:nvSpPr>
          <p:spPr>
            <a:xfrm>
              <a:off x="8878419" y="2504195"/>
              <a:ext cx="848510" cy="848510"/>
            </a:xfrm>
            <a:prstGeom prst="downArrow">
              <a:avLst>
                <a:gd name="adj1" fmla="val 55000"/>
                <a:gd name="adj2" fmla="val 45000"/>
              </a:avLst>
            </a:prstGeom>
            <a:solidFill>
              <a:srgbClr val="DFDFDF">
                <a:alpha val="89411"/>
              </a:srgbClr>
            </a:solidFill>
            <a:ln w="12700" cap="flat" cmpd="sng">
              <a:solidFill>
                <a:srgbClr val="DFDFDF">
                  <a:alpha val="89411"/>
                </a:srgbClr>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16"/>
            <p:cNvSpPr txBox="1"/>
            <p:nvPr/>
          </p:nvSpPr>
          <p:spPr>
            <a:xfrm>
              <a:off x="9069334" y="2504195"/>
              <a:ext cx="466680" cy="638504"/>
            </a:xfrm>
            <a:prstGeom prst="rect">
              <a:avLst/>
            </a:prstGeom>
            <a:noFill/>
            <a:ln>
              <a:noFill/>
            </a:ln>
          </p:spPr>
          <p:txBody>
            <a:bodyPr spcFirstLastPara="1" wrap="square" lIns="45700" tIns="45700" rIns="45700" bIns="45700" anchor="ctr" anchorCtr="0">
              <a:noAutofit/>
            </a:bodyPr>
            <a:lstStyle/>
            <a:p>
              <a:pPr marL="0" marR="0" lvl="0" indent="0" algn="ctr" rtl="0">
                <a:lnSpc>
                  <a:spcPct val="90000"/>
                </a:lnSpc>
                <a:spcBef>
                  <a:spcPts val="0"/>
                </a:spcBef>
                <a:spcAft>
                  <a:spcPts val="0"/>
                </a:spcAft>
                <a:buClr>
                  <a:schemeClr val="dk1"/>
                </a:buClr>
                <a:buSzPts val="3600"/>
                <a:buFont typeface="Calibri"/>
                <a:buNone/>
              </a:pPr>
              <a:endParaRPr sz="3600" b="0" i="0" u="none" strike="noStrike" cap="none">
                <a:solidFill>
                  <a:schemeClr val="dk1"/>
                </a:solidFill>
                <a:latin typeface="Calibri"/>
                <a:ea typeface="Calibri"/>
                <a:cs typeface="Calibri"/>
                <a:sym typeface="Calibri"/>
              </a:endParaRPr>
            </a:p>
          </p:txBody>
        </p:sp>
      </p:grpSp>
      <p:sp>
        <p:nvSpPr>
          <p:cNvPr id="261" name="Google Shape;261;p16"/>
          <p:cNvSpPr txBox="1">
            <a:spLocks noGrp="1"/>
          </p:cNvSpPr>
          <p:nvPr>
            <p:ph type="sldNum" idx="12"/>
          </p:nvPr>
        </p:nvSpPr>
        <p:spPr>
          <a:xfrm>
            <a:off x="9151112" y="6415316"/>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15</a:t>
            </a:fld>
            <a:endParaRPr sz="1600" b="1" dirty="0">
              <a:solidFill>
                <a:schemeClr val="dk1"/>
              </a:solidFill>
            </a:endParaRPr>
          </a:p>
        </p:txBody>
      </p:sp>
      <p:sp>
        <p:nvSpPr>
          <p:cNvPr id="2" name="Google Shape;230;p13">
            <a:extLst>
              <a:ext uri="{FF2B5EF4-FFF2-40B4-BE49-F238E27FC236}">
                <a16:creationId xmlns:a16="http://schemas.microsoft.com/office/drawing/2014/main" id="{18EDF98B-F182-FA09-0B77-4C0E6529C432}"/>
              </a:ext>
            </a:extLst>
          </p:cNvPr>
          <p:cNvSpPr/>
          <p:nvPr/>
        </p:nvSpPr>
        <p:spPr>
          <a:xfrm>
            <a:off x="0" y="0"/>
            <a:ext cx="2893925" cy="1825675"/>
          </a:xfrm>
          <a:prstGeom prst="flowChartDocument">
            <a:avLst/>
          </a:prstGeom>
          <a:solidFill>
            <a:srgbClr val="7030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accent6">
                  <a:lumMod val="20000"/>
                  <a:lumOff val="80000"/>
                </a:schemeClr>
              </a:solidFill>
              <a:latin typeface="Calibri"/>
              <a:ea typeface="Calibri"/>
              <a:cs typeface="Calibri"/>
              <a:sym typeface="Calibri"/>
            </a:endParaRPr>
          </a:p>
        </p:txBody>
      </p:sp>
      <p:sp>
        <p:nvSpPr>
          <p:cNvPr id="3" name="Google Shape;249;p16">
            <a:extLst>
              <a:ext uri="{FF2B5EF4-FFF2-40B4-BE49-F238E27FC236}">
                <a16:creationId xmlns:a16="http://schemas.microsoft.com/office/drawing/2014/main" id="{D5BDA6CB-6C22-35AB-9BC0-3994BA58D78A}"/>
              </a:ext>
            </a:extLst>
          </p:cNvPr>
          <p:cNvSpPr txBox="1">
            <a:spLocks/>
          </p:cNvSpPr>
          <p:nvPr/>
        </p:nvSpPr>
        <p:spPr>
          <a:xfrm>
            <a:off x="50787" y="219506"/>
            <a:ext cx="2746590" cy="1325563"/>
          </a:xfrm>
          <a:prstGeom prst="rect">
            <a:avLst/>
          </a:prstGeom>
          <a:noFill/>
          <a:ln>
            <a:noFill/>
          </a:ln>
        </p:spPr>
        <p:txBody>
          <a:bodyPr spcFirstLastPara="1" wrap="square" lIns="91425" tIns="45700" rIns="91425" bIns="45700" anchor="ctr" anchorCtr="0">
            <a:normAutofit fontScale="85000" lnSpcReduction="1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pPr>
            <a:r>
              <a:rPr lang="en-US" dirty="0">
                <a:solidFill>
                  <a:schemeClr val="accent6">
                    <a:lumMod val="20000"/>
                    <a:lumOff val="80000"/>
                  </a:schemeClr>
                </a:solidFill>
              </a:rPr>
              <a:t>Challenges &amp; Conclusion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5"/>
        <p:cNvGrpSpPr/>
        <p:nvPr/>
      </p:nvGrpSpPr>
      <p:grpSpPr>
        <a:xfrm>
          <a:off x="0" y="0"/>
          <a:ext cx="0" cy="0"/>
          <a:chOff x="0" y="0"/>
          <a:chExt cx="0" cy="0"/>
        </a:xfrm>
      </p:grpSpPr>
      <p:sp>
        <p:nvSpPr>
          <p:cNvPr id="266" name="Google Shape;266;p17"/>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67" name="Google Shape;267;p17" descr="Wood human figure"/>
          <p:cNvPicPr preferRelativeResize="0"/>
          <p:nvPr/>
        </p:nvPicPr>
        <p:blipFill rotWithShape="1">
          <a:blip r:embed="rId3">
            <a:alphaModFix/>
          </a:blip>
          <a:srcRect r="5882" b="-1"/>
          <a:stretch/>
        </p:blipFill>
        <p:spPr>
          <a:xfrm>
            <a:off x="0" y="10"/>
            <a:ext cx="10220959" cy="6857990"/>
          </a:xfrm>
          <a:prstGeom prst="rect">
            <a:avLst/>
          </a:prstGeom>
          <a:noFill/>
          <a:ln>
            <a:noFill/>
          </a:ln>
        </p:spPr>
      </p:pic>
      <p:sp>
        <p:nvSpPr>
          <p:cNvPr id="268" name="Google Shape;268;p17"/>
          <p:cNvSpPr/>
          <p:nvPr/>
        </p:nvSpPr>
        <p:spPr>
          <a:xfrm flipH="1">
            <a:off x="5125019" y="0"/>
            <a:ext cx="7066978" cy="6858000"/>
          </a:xfrm>
          <a:prstGeom prst="rect">
            <a:avLst/>
          </a:prstGeom>
          <a:gradFill>
            <a:gsLst>
              <a:gs pos="0">
                <a:srgbClr val="FFFFFF">
                  <a:alpha val="0"/>
                </a:srgbClr>
              </a:gs>
              <a:gs pos="19000">
                <a:srgbClr val="FFFFFF">
                  <a:alpha val="37254"/>
                </a:srgbClr>
              </a:gs>
              <a:gs pos="35000">
                <a:srgbClr val="FFFFFF">
                  <a:alpha val="76470"/>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9" name="Google Shape;269;p17"/>
          <p:cNvSpPr txBox="1">
            <a:spLocks noGrp="1"/>
          </p:cNvSpPr>
          <p:nvPr>
            <p:ph type="body" idx="1"/>
          </p:nvPr>
        </p:nvSpPr>
        <p:spPr>
          <a:xfrm>
            <a:off x="5618480" y="1329300"/>
            <a:ext cx="4951122" cy="38332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a:p>
            <a:pPr marL="0" lvl="0" indent="0" algn="ctr" rtl="0">
              <a:lnSpc>
                <a:spcPct val="90000"/>
              </a:lnSpc>
              <a:spcBef>
                <a:spcPts val="1000"/>
              </a:spcBef>
              <a:spcAft>
                <a:spcPts val="0"/>
              </a:spcAft>
              <a:buClr>
                <a:schemeClr val="dk1"/>
              </a:buClr>
              <a:buSzPts val="6600"/>
              <a:buNone/>
            </a:pPr>
            <a:r>
              <a:rPr lang="en-US" sz="6600"/>
              <a:t>Thank you!</a:t>
            </a:r>
            <a:endParaRPr/>
          </a:p>
          <a:p>
            <a:pPr marL="0" lvl="0" indent="0" algn="l" rtl="0">
              <a:lnSpc>
                <a:spcPct val="90000"/>
              </a:lnSpc>
              <a:spcBef>
                <a:spcPts val="1000"/>
              </a:spcBef>
              <a:spcAft>
                <a:spcPts val="0"/>
              </a:spcAft>
              <a:buClr>
                <a:schemeClr val="dk1"/>
              </a:buClr>
              <a:buSzPts val="2000"/>
              <a:buNone/>
            </a:pPr>
            <a:endParaRPr sz="2000"/>
          </a:p>
          <a:p>
            <a:pPr marL="0" lvl="0" indent="0" algn="ctr" rtl="0">
              <a:lnSpc>
                <a:spcPct val="90000"/>
              </a:lnSpc>
              <a:spcBef>
                <a:spcPts val="0"/>
              </a:spcBef>
              <a:spcAft>
                <a:spcPts val="0"/>
              </a:spcAft>
              <a:buClr>
                <a:schemeClr val="dk1"/>
              </a:buClr>
              <a:buSzPts val="1700"/>
              <a:buNone/>
            </a:pPr>
            <a:r>
              <a:rPr lang="en-US" sz="1700" b="1" i="0" u="none" strike="noStrike">
                <a:latin typeface="Roboto Condensed"/>
                <a:ea typeface="Roboto Condensed"/>
                <a:cs typeface="Roboto Condensed"/>
                <a:sym typeface="Roboto Condensed"/>
              </a:rPr>
              <a:t>Any questions?</a:t>
            </a:r>
            <a:endParaRPr sz="1700" b="1"/>
          </a:p>
          <a:p>
            <a:pPr marL="0" lvl="0" indent="0" algn="l" rtl="0">
              <a:lnSpc>
                <a:spcPct val="90000"/>
              </a:lnSpc>
              <a:spcBef>
                <a:spcPts val="1000"/>
              </a:spcBef>
              <a:spcAft>
                <a:spcPts val="0"/>
              </a:spcAft>
              <a:buClr>
                <a:schemeClr val="dk1"/>
              </a:buClr>
              <a:buSzPts val="2000"/>
              <a:buNone/>
            </a:pPr>
            <a:br>
              <a:rPr lang="en-US" sz="2000"/>
            </a:br>
            <a:endParaRPr sz="2000"/>
          </a:p>
        </p:txBody>
      </p:sp>
      <p:sp>
        <p:nvSpPr>
          <p:cNvPr id="270" name="Google Shape;270;p17"/>
          <p:cNvSpPr txBox="1">
            <a:spLocks noGrp="1"/>
          </p:cNvSpPr>
          <p:nvPr>
            <p:ph type="sldNum" idx="12"/>
          </p:nvPr>
        </p:nvSpPr>
        <p:spPr>
          <a:xfrm>
            <a:off x="9058147" y="6397913"/>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16</a:t>
            </a:fld>
            <a:endParaRPr b="1" dirty="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
        <p:cNvGrpSpPr/>
        <p:nvPr/>
      </p:nvGrpSpPr>
      <p:grpSpPr>
        <a:xfrm>
          <a:off x="0" y="0"/>
          <a:ext cx="0" cy="0"/>
          <a:chOff x="0" y="0"/>
          <a:chExt cx="0" cy="0"/>
        </a:xfrm>
      </p:grpSpPr>
      <p:pic>
        <p:nvPicPr>
          <p:cNvPr id="100" name="Google Shape;100;p2" descr="A blurry blue and yellow background&#10;&#10;Description automatically generated with low confidence"/>
          <p:cNvPicPr preferRelativeResize="0"/>
          <p:nvPr/>
        </p:nvPicPr>
        <p:blipFill rotWithShape="1">
          <a:blip r:embed="rId3">
            <a:alphaModFix/>
          </a:blip>
          <a:srcRect t="22226" r="9091"/>
          <a:stretch/>
        </p:blipFill>
        <p:spPr>
          <a:xfrm>
            <a:off x="20" y="10"/>
            <a:ext cx="12191980" cy="6857990"/>
          </a:xfrm>
          <a:prstGeom prst="rect">
            <a:avLst/>
          </a:prstGeom>
          <a:noFill/>
          <a:ln>
            <a:noFill/>
          </a:ln>
        </p:spPr>
      </p:pic>
      <p:sp>
        <p:nvSpPr>
          <p:cNvPr id="101" name="Google Shape;101;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accent3"/>
              </a:buClr>
              <a:buSzPts val="4400"/>
              <a:buFont typeface="Libre Baskerville"/>
              <a:buNone/>
            </a:pPr>
            <a:r>
              <a:rPr lang="en-US">
                <a:latin typeface="Libre Baskerville"/>
                <a:ea typeface="Libre Baskerville"/>
                <a:cs typeface="Libre Baskerville"/>
                <a:sym typeface="Libre Baskerville"/>
              </a:rPr>
              <a:t>Road Map</a:t>
            </a:r>
            <a:endParaRPr lang="en-US"/>
          </a:p>
        </p:txBody>
      </p:sp>
      <p:sp>
        <p:nvSpPr>
          <p:cNvPr id="121" name="Google Shape;121;p2"/>
          <p:cNvSpPr txBox="1">
            <a:spLocks noGrp="1"/>
          </p:cNvSpPr>
          <p:nvPr>
            <p:ph type="sldNum" idx="12"/>
          </p:nvPr>
        </p:nvSpPr>
        <p:spPr>
          <a:xfrm>
            <a:off x="9204182" y="6373315"/>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smtClean="0">
                <a:solidFill>
                  <a:schemeClr val="dk1"/>
                </a:solidFill>
              </a:rPr>
              <a:t>2</a:t>
            </a:fld>
            <a:endParaRPr lang="en-US" b="1" dirty="0">
              <a:solidFill>
                <a:schemeClr val="dk1"/>
              </a:solidFill>
            </a:endParaRPr>
          </a:p>
        </p:txBody>
      </p:sp>
      <p:graphicFrame>
        <p:nvGraphicFramePr>
          <p:cNvPr id="174" name="TextBox 1">
            <a:extLst>
              <a:ext uri="{FF2B5EF4-FFF2-40B4-BE49-F238E27FC236}">
                <a16:creationId xmlns:a16="http://schemas.microsoft.com/office/drawing/2014/main" id="{5F51AE11-4EB8-F1A8-8242-B1A590330814}"/>
              </a:ext>
            </a:extLst>
          </p:cNvPr>
          <p:cNvGraphicFramePr/>
          <p:nvPr>
            <p:extLst>
              <p:ext uri="{D42A27DB-BD31-4B8C-83A1-F6EECF244321}">
                <p14:modId xmlns:p14="http://schemas.microsoft.com/office/powerpoint/2010/main" val="439284189"/>
              </p:ext>
            </p:extLst>
          </p:nvPr>
        </p:nvGraphicFramePr>
        <p:xfrm>
          <a:off x="1157288" y="1835944"/>
          <a:ext cx="9272587" cy="28931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grpSp>
        <p:nvGrpSpPr>
          <p:cNvPr id="127" name="Google Shape;127;p3"/>
          <p:cNvGrpSpPr/>
          <p:nvPr/>
        </p:nvGrpSpPr>
        <p:grpSpPr>
          <a:xfrm>
            <a:off x="1340427" y="2006076"/>
            <a:ext cx="10731167" cy="4350274"/>
            <a:chOff x="0" y="531"/>
            <a:chExt cx="10515600" cy="4350274"/>
          </a:xfrm>
        </p:grpSpPr>
        <p:sp>
          <p:nvSpPr>
            <p:cNvPr id="128" name="Google Shape;128;p3"/>
            <p:cNvSpPr/>
            <p:nvPr/>
          </p:nvSpPr>
          <p:spPr>
            <a:xfrm>
              <a:off x="0" y="531"/>
              <a:ext cx="10515600" cy="1242935"/>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3"/>
            <p:cNvSpPr/>
            <p:nvPr/>
          </p:nvSpPr>
          <p:spPr>
            <a:xfrm>
              <a:off x="375988" y="280191"/>
              <a:ext cx="683614" cy="683614"/>
            </a:xfrm>
            <a:prstGeom prst="rect">
              <a:avLst/>
            </a:prstGeom>
            <a:blipFill rotWithShape="1">
              <a:blip r:embed="rId3">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3"/>
            <p:cNvSpPr/>
            <p:nvPr/>
          </p:nvSpPr>
          <p:spPr>
            <a:xfrm>
              <a:off x="1435590" y="531"/>
              <a:ext cx="9080009" cy="1242935"/>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3"/>
            <p:cNvSpPr txBox="1"/>
            <p:nvPr/>
          </p:nvSpPr>
          <p:spPr>
            <a:xfrm>
              <a:off x="1213589" y="531"/>
              <a:ext cx="9302010" cy="1242935"/>
            </a:xfrm>
            <a:prstGeom prst="rect">
              <a:avLst/>
            </a:prstGeom>
            <a:noFill/>
            <a:ln>
              <a:noFill/>
            </a:ln>
          </p:spPr>
          <p:txBody>
            <a:bodyPr spcFirstLastPara="1" wrap="square" lIns="131525" tIns="131525" rIns="131525" bIns="131525" anchor="ctr" anchorCtr="0">
              <a:noAutofit/>
            </a:bodyPr>
            <a:lstStyle/>
            <a:p>
              <a:pPr marL="0" marR="0" lvl="0" indent="0" algn="l" rtl="0">
                <a:lnSpc>
                  <a:spcPct val="100000"/>
                </a:lnSpc>
                <a:spcBef>
                  <a:spcPts val="0"/>
                </a:spcBef>
                <a:spcAft>
                  <a:spcPts val="0"/>
                </a:spcAft>
                <a:buClr>
                  <a:schemeClr val="dk1"/>
                </a:buClr>
                <a:buSzPts val="2500"/>
                <a:buFont typeface="Calibri"/>
                <a:buNone/>
              </a:pPr>
              <a:r>
                <a:rPr lang="en-US" sz="2500" b="0" i="0" u="none" strike="noStrike" cap="none" dirty="0">
                  <a:solidFill>
                    <a:schemeClr val="dk1"/>
                  </a:solidFill>
                  <a:latin typeface="Calibri"/>
                  <a:ea typeface="Calibri"/>
                  <a:cs typeface="Calibri"/>
                  <a:sym typeface="Calibri"/>
                </a:rPr>
                <a:t>The </a:t>
              </a:r>
              <a:r>
                <a:rPr lang="en-US" sz="2500" dirty="0">
                  <a:solidFill>
                    <a:schemeClr val="dk1"/>
                  </a:solidFill>
                  <a:latin typeface="Calibri"/>
                  <a:ea typeface="Calibri"/>
                  <a:cs typeface="Calibri"/>
                  <a:sym typeface="Calibri"/>
                </a:rPr>
                <a:t>p</a:t>
              </a:r>
              <a:r>
                <a:rPr lang="en-US" sz="2500" b="0" i="0" u="none" strike="noStrike" cap="none" dirty="0">
                  <a:solidFill>
                    <a:schemeClr val="dk1"/>
                  </a:solidFill>
                  <a:latin typeface="Calibri"/>
                  <a:ea typeface="Calibri"/>
                  <a:cs typeface="Calibri"/>
                  <a:sym typeface="Calibri"/>
                </a:rPr>
                <a:t>rice for a private teacher is very expensive.</a:t>
              </a:r>
              <a:endParaRPr sz="2500" b="0" i="0" u="none" strike="noStrike" cap="none" dirty="0">
                <a:solidFill>
                  <a:schemeClr val="dk1"/>
                </a:solidFill>
                <a:latin typeface="Calibri"/>
                <a:ea typeface="Calibri"/>
                <a:cs typeface="Calibri"/>
                <a:sym typeface="Calibri"/>
              </a:endParaRPr>
            </a:p>
          </p:txBody>
        </p:sp>
        <p:sp>
          <p:nvSpPr>
            <p:cNvPr id="132" name="Google Shape;132;p3"/>
            <p:cNvSpPr/>
            <p:nvPr/>
          </p:nvSpPr>
          <p:spPr>
            <a:xfrm>
              <a:off x="0" y="1554201"/>
              <a:ext cx="10515600" cy="1242935"/>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3"/>
            <p:cNvSpPr/>
            <p:nvPr/>
          </p:nvSpPr>
          <p:spPr>
            <a:xfrm>
              <a:off x="375988" y="1833861"/>
              <a:ext cx="683614" cy="683614"/>
            </a:xfrm>
            <a:prstGeom prst="rect">
              <a:avLst/>
            </a:prstGeom>
            <a:blipFill rotWithShape="1">
              <a:blip r:embed="rId4">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3"/>
            <p:cNvSpPr/>
            <p:nvPr/>
          </p:nvSpPr>
          <p:spPr>
            <a:xfrm>
              <a:off x="1435590" y="1554201"/>
              <a:ext cx="9080009" cy="1242935"/>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3"/>
            <p:cNvSpPr txBox="1"/>
            <p:nvPr/>
          </p:nvSpPr>
          <p:spPr>
            <a:xfrm>
              <a:off x="1435590" y="1554201"/>
              <a:ext cx="9080009" cy="1242935"/>
            </a:xfrm>
            <a:prstGeom prst="rect">
              <a:avLst/>
            </a:prstGeom>
            <a:noFill/>
            <a:ln>
              <a:noFill/>
            </a:ln>
          </p:spPr>
          <p:txBody>
            <a:bodyPr spcFirstLastPara="1" wrap="square" lIns="131525" tIns="131525" rIns="131525" bIns="131525" anchor="ctr" anchorCtr="0">
              <a:noAutofit/>
            </a:bodyPr>
            <a:lstStyle/>
            <a:p>
              <a:pPr marL="0" marR="0" lvl="0" indent="0" algn="l" rtl="0">
                <a:lnSpc>
                  <a:spcPct val="100000"/>
                </a:lnSpc>
                <a:spcBef>
                  <a:spcPts val="0"/>
                </a:spcBef>
                <a:spcAft>
                  <a:spcPts val="0"/>
                </a:spcAft>
                <a:buClr>
                  <a:schemeClr val="dk1"/>
                </a:buClr>
                <a:buSzPts val="2500"/>
                <a:buFont typeface="Calibri"/>
                <a:buNone/>
              </a:pPr>
              <a:r>
                <a:rPr lang="en-US" sz="2500" b="0" i="0" u="none" strike="noStrike" cap="none" dirty="0">
                  <a:solidFill>
                    <a:schemeClr val="dk1"/>
                  </a:solidFill>
                  <a:latin typeface="Calibri"/>
                  <a:ea typeface="Calibri"/>
                  <a:cs typeface="Calibri"/>
                  <a:sym typeface="Calibri"/>
                </a:rPr>
                <a:t>The material does not always overlap between the student and the teacher. </a:t>
              </a:r>
              <a:endParaRPr sz="2500" b="0" i="0" u="none" strike="noStrike" cap="none" dirty="0">
                <a:solidFill>
                  <a:schemeClr val="dk1"/>
                </a:solidFill>
                <a:latin typeface="Calibri"/>
                <a:ea typeface="Calibri"/>
                <a:cs typeface="Calibri"/>
                <a:sym typeface="Calibri"/>
              </a:endParaRPr>
            </a:p>
          </p:txBody>
        </p:sp>
        <p:sp>
          <p:nvSpPr>
            <p:cNvPr id="136" name="Google Shape;136;p3"/>
            <p:cNvSpPr/>
            <p:nvPr/>
          </p:nvSpPr>
          <p:spPr>
            <a:xfrm>
              <a:off x="0" y="3107870"/>
              <a:ext cx="10515600" cy="1242935"/>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3"/>
            <p:cNvSpPr/>
            <p:nvPr/>
          </p:nvSpPr>
          <p:spPr>
            <a:xfrm>
              <a:off x="375988" y="3387531"/>
              <a:ext cx="683614" cy="683614"/>
            </a:xfrm>
            <a:prstGeom prst="rect">
              <a:avLst/>
            </a:prstGeom>
            <a:blipFill rotWithShape="1">
              <a:blip r:embed="rId5">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3"/>
            <p:cNvSpPr/>
            <p:nvPr/>
          </p:nvSpPr>
          <p:spPr>
            <a:xfrm>
              <a:off x="1435590" y="3107870"/>
              <a:ext cx="9080009" cy="1242935"/>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3"/>
            <p:cNvSpPr txBox="1"/>
            <p:nvPr/>
          </p:nvSpPr>
          <p:spPr>
            <a:xfrm>
              <a:off x="1435590" y="3107870"/>
              <a:ext cx="9080009" cy="1242935"/>
            </a:xfrm>
            <a:prstGeom prst="rect">
              <a:avLst/>
            </a:prstGeom>
            <a:noFill/>
            <a:ln>
              <a:noFill/>
            </a:ln>
          </p:spPr>
          <p:txBody>
            <a:bodyPr spcFirstLastPara="1" wrap="square" lIns="131525" tIns="131525" rIns="131525" bIns="131525" anchor="ctr" anchorCtr="0">
              <a:noAutofit/>
            </a:bodyPr>
            <a:lstStyle/>
            <a:p>
              <a:pPr marL="0" marR="0" lvl="0" indent="0" algn="l" rtl="0">
                <a:lnSpc>
                  <a:spcPct val="100000"/>
                </a:lnSpc>
                <a:spcBef>
                  <a:spcPts val="0"/>
                </a:spcBef>
                <a:spcAft>
                  <a:spcPts val="0"/>
                </a:spcAft>
                <a:buClr>
                  <a:schemeClr val="dk1"/>
                </a:buClr>
                <a:buSzPts val="2500"/>
                <a:buFont typeface="Calibri"/>
                <a:buNone/>
              </a:pPr>
              <a:r>
                <a:rPr lang="en-US" sz="2500" b="0" i="0" u="none" strike="noStrike" cap="none" dirty="0">
                  <a:solidFill>
                    <a:schemeClr val="dk1"/>
                  </a:solidFill>
                  <a:latin typeface="Calibri"/>
                  <a:ea typeface="Calibri"/>
                  <a:cs typeface="Calibri"/>
                  <a:sym typeface="Calibri"/>
                </a:rPr>
                <a:t>Many students get help by private teacher during his studies.</a:t>
              </a:r>
              <a:endParaRPr sz="2500" b="0" i="0" u="none" strike="noStrike" cap="none" dirty="0">
                <a:solidFill>
                  <a:schemeClr val="dk1"/>
                </a:solidFill>
                <a:latin typeface="Calibri"/>
                <a:ea typeface="Calibri"/>
                <a:cs typeface="Calibri"/>
                <a:sym typeface="Calibri"/>
              </a:endParaRPr>
            </a:p>
          </p:txBody>
        </p:sp>
      </p:grpSp>
      <p:sp>
        <p:nvSpPr>
          <p:cNvPr id="140" name="Google Shape;140;p3"/>
          <p:cNvSpPr txBox="1">
            <a:spLocks noGrp="1"/>
          </p:cNvSpPr>
          <p:nvPr>
            <p:ph type="sldNum" idx="12"/>
          </p:nvPr>
        </p:nvSpPr>
        <p:spPr>
          <a:xfrm>
            <a:off x="9161319" y="6484521"/>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3</a:t>
            </a:fld>
            <a:endParaRPr b="1">
              <a:solidFill>
                <a:schemeClr val="dk1"/>
              </a:solidFill>
            </a:endParaRPr>
          </a:p>
        </p:txBody>
      </p:sp>
      <p:sp>
        <p:nvSpPr>
          <p:cNvPr id="2" name="Google Shape;154;p5">
            <a:extLst>
              <a:ext uri="{FF2B5EF4-FFF2-40B4-BE49-F238E27FC236}">
                <a16:creationId xmlns:a16="http://schemas.microsoft.com/office/drawing/2014/main" id="{35800FC7-2A4E-C00F-DBE3-A8940709A979}"/>
              </a:ext>
            </a:extLst>
          </p:cNvPr>
          <p:cNvSpPr/>
          <p:nvPr/>
        </p:nvSpPr>
        <p:spPr>
          <a:xfrm>
            <a:off x="0" y="0"/>
            <a:ext cx="3111989" cy="1920611"/>
          </a:xfrm>
          <a:prstGeom prst="flowChartDocumen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 name="Google Shape;126;p3">
            <a:extLst>
              <a:ext uri="{FF2B5EF4-FFF2-40B4-BE49-F238E27FC236}">
                <a16:creationId xmlns:a16="http://schemas.microsoft.com/office/drawing/2014/main" id="{A65DB58A-BB9D-493D-1CC0-2C5828B3E1DC}"/>
              </a:ext>
            </a:extLst>
          </p:cNvPr>
          <p:cNvSpPr txBox="1">
            <a:spLocks/>
          </p:cNvSpPr>
          <p:nvPr/>
        </p:nvSpPr>
        <p:spPr>
          <a:xfrm>
            <a:off x="0" y="386686"/>
            <a:ext cx="3111989" cy="1325563"/>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SzPts val="3200"/>
              <a:buFont typeface="Libre Baskerville"/>
              <a:buNone/>
            </a:pPr>
            <a:r>
              <a:rPr lang="en-US" sz="3200" dirty="0">
                <a:solidFill>
                  <a:schemeClr val="accent6">
                    <a:lumMod val="20000"/>
                    <a:lumOff val="80000"/>
                  </a:schemeClr>
                </a:solidFill>
                <a:latin typeface="Libre Baskerville"/>
                <a:ea typeface="Libre Baskerville"/>
                <a:cs typeface="Libre Baskerville"/>
                <a:sym typeface="Libre Baskerville"/>
              </a:rPr>
              <a:t>Introduction</a:t>
            </a:r>
            <a:endParaRPr lang="en-US" dirty="0">
              <a:solidFill>
                <a:schemeClr val="accent6">
                  <a:lumMod val="20000"/>
                  <a:lumOff val="80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sp>
        <p:nvSpPr>
          <p:cNvPr id="145" name="Google Shape;145;p4"/>
          <p:cNvSpPr/>
          <p:nvPr/>
        </p:nvSpPr>
        <p:spPr>
          <a:xfrm>
            <a:off x="0" y="9728"/>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7" name="Google Shape;147;p4"/>
          <p:cNvSpPr txBox="1">
            <a:spLocks noGrp="1"/>
          </p:cNvSpPr>
          <p:nvPr>
            <p:ph type="title"/>
          </p:nvPr>
        </p:nvSpPr>
        <p:spPr>
          <a:xfrm>
            <a:off x="838200" y="401221"/>
            <a:ext cx="10515600" cy="134806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5400"/>
              <a:buFont typeface="Calibri"/>
              <a:buNone/>
            </a:pPr>
            <a:r>
              <a:rPr lang="en-US" sz="5400" dirty="0">
                <a:solidFill>
                  <a:srgbClr val="FFFFFF"/>
                </a:solidFill>
              </a:rPr>
              <a:t>Our solution</a:t>
            </a:r>
            <a:endParaRPr dirty="0"/>
          </a:p>
        </p:txBody>
      </p:sp>
      <p:sp>
        <p:nvSpPr>
          <p:cNvPr id="148" name="Google Shape;148;p4"/>
          <p:cNvSpPr txBox="1">
            <a:spLocks noGrp="1"/>
          </p:cNvSpPr>
          <p:nvPr>
            <p:ph type="body" idx="1"/>
          </p:nvPr>
        </p:nvSpPr>
        <p:spPr>
          <a:xfrm>
            <a:off x="838200" y="2586789"/>
            <a:ext cx="10515600" cy="2175711"/>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sz="2400" dirty="0"/>
              <a:t>“</a:t>
            </a:r>
            <a:r>
              <a:rPr lang="en-US" sz="2400" dirty="0" err="1"/>
              <a:t>TeachMe</a:t>
            </a:r>
            <a:r>
              <a:rPr lang="en-US" sz="2400" dirty="0"/>
              <a:t>” is a web application that enables students to be helped by students from higher years, who have already passed these courses with a high grades and charge a fair price for a private lesson. In this way, students will be able to earn money during their studies, and on the other hand, students who need help in their studies will have the opportunity to receive help at a price they can afford.</a:t>
            </a:r>
            <a:endParaRPr dirty="0"/>
          </a:p>
          <a:p>
            <a:pPr marL="228600" lvl="0" indent="-88900" algn="l" rtl="0">
              <a:lnSpc>
                <a:spcPct val="90000"/>
              </a:lnSpc>
              <a:spcBef>
                <a:spcPts val="1000"/>
              </a:spcBef>
              <a:spcAft>
                <a:spcPts val="0"/>
              </a:spcAft>
              <a:buClr>
                <a:schemeClr val="dk1"/>
              </a:buClr>
              <a:buSzPts val="2200"/>
              <a:buNone/>
            </a:pPr>
            <a:endParaRPr sz="2200" dirty="0"/>
          </a:p>
        </p:txBody>
      </p:sp>
      <p:sp>
        <p:nvSpPr>
          <p:cNvPr id="149" name="Google Shape;149;p4"/>
          <p:cNvSpPr txBox="1">
            <a:spLocks noGrp="1"/>
          </p:cNvSpPr>
          <p:nvPr>
            <p:ph type="sldNum" idx="12"/>
          </p:nvPr>
        </p:nvSpPr>
        <p:spPr>
          <a:xfrm>
            <a:off x="9146309" y="643000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4</a:t>
            </a:fld>
            <a:endParaRPr sz="1600" b="1">
              <a:solidFill>
                <a:schemeClr val="dk1"/>
              </a:solidFill>
            </a:endParaRPr>
          </a:p>
        </p:txBody>
      </p:sp>
      <p:sp>
        <p:nvSpPr>
          <p:cNvPr id="2" name="Google Shape;154;p5">
            <a:extLst>
              <a:ext uri="{FF2B5EF4-FFF2-40B4-BE49-F238E27FC236}">
                <a16:creationId xmlns:a16="http://schemas.microsoft.com/office/drawing/2014/main" id="{A5714E2E-B774-4D36-55F4-67D815E0A07C}"/>
              </a:ext>
            </a:extLst>
          </p:cNvPr>
          <p:cNvSpPr/>
          <p:nvPr/>
        </p:nvSpPr>
        <p:spPr>
          <a:xfrm>
            <a:off x="0" y="0"/>
            <a:ext cx="3111989" cy="2235200"/>
          </a:xfrm>
          <a:prstGeom prst="flowChartDocument">
            <a:avLst/>
          </a:prstGeom>
          <a:solidFill>
            <a:srgbClr val="1CC4E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 name="Google Shape;147;p4">
            <a:extLst>
              <a:ext uri="{FF2B5EF4-FFF2-40B4-BE49-F238E27FC236}">
                <a16:creationId xmlns:a16="http://schemas.microsoft.com/office/drawing/2014/main" id="{DD1F68A7-BD75-88F2-3954-897D358C4A38}"/>
              </a:ext>
            </a:extLst>
          </p:cNvPr>
          <p:cNvSpPr txBox="1">
            <a:spLocks/>
          </p:cNvSpPr>
          <p:nvPr/>
        </p:nvSpPr>
        <p:spPr>
          <a:xfrm>
            <a:off x="-3048" y="289421"/>
            <a:ext cx="10515600" cy="1348065"/>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5400"/>
            </a:pPr>
            <a:r>
              <a:rPr lang="en-US" dirty="0">
                <a:solidFill>
                  <a:srgbClr val="FFFFFF"/>
                </a:solidFill>
              </a:rPr>
              <a:t>Our solution</a:t>
            </a:r>
            <a:endParaRPr lang="en-US" sz="3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3"/>
        <p:cNvGrpSpPr/>
        <p:nvPr/>
      </p:nvGrpSpPr>
      <p:grpSpPr>
        <a:xfrm>
          <a:off x="0" y="0"/>
          <a:ext cx="0" cy="0"/>
          <a:chOff x="0" y="0"/>
          <a:chExt cx="0" cy="0"/>
        </a:xfrm>
      </p:grpSpPr>
      <p:sp>
        <p:nvSpPr>
          <p:cNvPr id="154" name="Google Shape;154;p5"/>
          <p:cNvSpPr/>
          <p:nvPr/>
        </p:nvSpPr>
        <p:spPr>
          <a:xfrm>
            <a:off x="0" y="-1"/>
            <a:ext cx="3221831" cy="2707481"/>
          </a:xfrm>
          <a:prstGeom prst="flowChartDocument">
            <a:avLst/>
          </a:prstGeom>
          <a:solidFill>
            <a:srgbClr val="77E9B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5" name="Google Shape;155;p5"/>
          <p:cNvSpPr txBox="1"/>
          <p:nvPr/>
        </p:nvSpPr>
        <p:spPr>
          <a:xfrm>
            <a:off x="186268" y="686733"/>
            <a:ext cx="2650066" cy="184661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The Product</a:t>
            </a:r>
            <a:r>
              <a:rPr lang="en-US" sz="3200" dirty="0">
                <a:solidFill>
                  <a:srgbClr val="FFFFFF"/>
                </a:solidFill>
                <a:latin typeface="Calibri"/>
                <a:ea typeface="Calibri"/>
                <a:cs typeface="Calibri"/>
                <a:sym typeface="Calibri"/>
              </a:rPr>
              <a:t>`</a:t>
            </a:r>
            <a:r>
              <a:rPr lang="en-US" sz="3200" b="0" i="0" u="none" strike="noStrike" cap="none" dirty="0">
                <a:solidFill>
                  <a:srgbClr val="FFFFFF"/>
                </a:solidFill>
                <a:latin typeface="Calibri"/>
                <a:ea typeface="Calibri"/>
                <a:cs typeface="Calibri"/>
                <a:sym typeface="Calibri"/>
              </a:rPr>
              <a:t>s</a:t>
            </a:r>
          </a:p>
          <a:p>
            <a:pPr marL="0" marR="0" lvl="0" indent="0" algn="ctr" rtl="0">
              <a:lnSpc>
                <a:spcPct val="100000"/>
              </a:lnSpc>
              <a:spcBef>
                <a:spcPts val="0"/>
              </a:spcBef>
              <a:spcAft>
                <a:spcPts val="0"/>
              </a:spcAft>
              <a:buClr>
                <a:srgbClr val="000000"/>
              </a:buClr>
              <a:buSzPts val="3200"/>
              <a:buFont typeface="Arial"/>
              <a:buNone/>
            </a:pPr>
            <a:r>
              <a:rPr lang="en-US" sz="3200" dirty="0">
                <a:solidFill>
                  <a:srgbClr val="FFFFFF"/>
                </a:solidFill>
                <a:latin typeface="Calibri"/>
                <a:ea typeface="Calibri"/>
                <a:cs typeface="Calibri"/>
                <a:sym typeface="Calibri"/>
              </a:rPr>
              <a:t>UseCase </a:t>
            </a:r>
          </a:p>
          <a:p>
            <a:pPr marL="0" marR="0" lvl="0" indent="0" algn="ctr" rtl="0">
              <a:lnSpc>
                <a:spcPct val="100000"/>
              </a:lnSpc>
              <a:spcBef>
                <a:spcPts val="0"/>
              </a:spcBef>
              <a:spcAft>
                <a:spcPts val="0"/>
              </a:spcAft>
              <a:buClr>
                <a:srgbClr val="000000"/>
              </a:buClr>
              <a:buSzPts val="3200"/>
              <a:buFont typeface="Arial"/>
              <a:buNone/>
            </a:pPr>
            <a:r>
              <a:rPr lang="en-US" sz="3200" dirty="0">
                <a:solidFill>
                  <a:srgbClr val="FFFFFF"/>
                </a:solidFill>
                <a:latin typeface="Calibri"/>
                <a:ea typeface="Calibri"/>
                <a:cs typeface="Calibri"/>
                <a:sym typeface="Calibri"/>
              </a:rPr>
              <a:t>d</a:t>
            </a:r>
            <a:r>
              <a:rPr lang="en-US" sz="3200" b="0" i="0" u="none" strike="noStrike" cap="none" dirty="0">
                <a:solidFill>
                  <a:srgbClr val="FFFFFF"/>
                </a:solidFill>
                <a:latin typeface="Calibri"/>
                <a:ea typeface="Calibri"/>
                <a:cs typeface="Calibri"/>
                <a:sym typeface="Calibri"/>
              </a:rPr>
              <a:t>iagram</a:t>
            </a:r>
            <a:endParaRPr sz="3200" b="0" i="0" u="none" strike="noStrike" cap="none" dirty="0">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156" name="Google Shape;156;p5"/>
          <p:cNvSpPr txBox="1">
            <a:spLocks noGrp="1"/>
          </p:cNvSpPr>
          <p:nvPr>
            <p:ph type="sldNum" idx="12"/>
          </p:nvPr>
        </p:nvSpPr>
        <p:spPr>
          <a:xfrm>
            <a:off x="9164782" y="6431579"/>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5</a:t>
            </a:fld>
            <a:endParaRPr b="1">
              <a:solidFill>
                <a:schemeClr val="dk1"/>
              </a:solidFill>
            </a:endParaRPr>
          </a:p>
        </p:txBody>
      </p:sp>
      <p:pic>
        <p:nvPicPr>
          <p:cNvPr id="157" name="Google Shape;157;p5"/>
          <p:cNvPicPr preferRelativeResize="0"/>
          <p:nvPr/>
        </p:nvPicPr>
        <p:blipFill rotWithShape="1">
          <a:blip r:embed="rId3">
            <a:alphaModFix/>
          </a:blip>
          <a:srcRect/>
          <a:stretch/>
        </p:blipFill>
        <p:spPr>
          <a:xfrm>
            <a:off x="3335867" y="194732"/>
            <a:ext cx="8572115" cy="593590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2" name="Google Shape;162;p6"/>
          <p:cNvSpPr/>
          <p:nvPr/>
        </p:nvSpPr>
        <p:spPr>
          <a:xfrm>
            <a:off x="0" y="0"/>
            <a:ext cx="3248025" cy="2226733"/>
          </a:xfrm>
          <a:prstGeom prst="flowChartDocument">
            <a:avLst/>
          </a:prstGeom>
          <a:solidFill>
            <a:srgbClr val="77E9B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3" name="Google Shape;163;p6"/>
          <p:cNvSpPr txBox="1"/>
          <p:nvPr/>
        </p:nvSpPr>
        <p:spPr>
          <a:xfrm>
            <a:off x="152401" y="766748"/>
            <a:ext cx="2613891" cy="978689"/>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The Product`s</a:t>
            </a:r>
          </a:p>
          <a:p>
            <a:pPr marL="0" marR="0" lvl="0" indent="0" algn="ctr" rtl="0">
              <a:lnSpc>
                <a:spcPct val="9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Class diagram</a:t>
            </a:r>
            <a:endParaRPr sz="3200" b="0" i="0" u="none" strike="noStrike" cap="none" dirty="0">
              <a:solidFill>
                <a:srgbClr val="FFFFFF"/>
              </a:solidFill>
              <a:latin typeface="Calibri"/>
              <a:ea typeface="Calibri"/>
              <a:cs typeface="Calibri"/>
              <a:sym typeface="Calibri"/>
            </a:endParaRPr>
          </a:p>
        </p:txBody>
      </p:sp>
      <p:sp>
        <p:nvSpPr>
          <p:cNvPr id="164" name="Google Shape;164;p6"/>
          <p:cNvSpPr txBox="1">
            <a:spLocks noGrp="1"/>
          </p:cNvSpPr>
          <p:nvPr>
            <p:ph type="sldNum" idx="12"/>
          </p:nvPr>
        </p:nvSpPr>
        <p:spPr>
          <a:xfrm>
            <a:off x="9030479" y="6340475"/>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6</a:t>
            </a:fld>
            <a:endParaRPr b="1">
              <a:solidFill>
                <a:schemeClr val="dk1"/>
              </a:solidFill>
            </a:endParaRPr>
          </a:p>
        </p:txBody>
      </p:sp>
      <p:pic>
        <p:nvPicPr>
          <p:cNvPr id="165" name="Google Shape;165;p6"/>
          <p:cNvPicPr preferRelativeResize="0"/>
          <p:nvPr/>
        </p:nvPicPr>
        <p:blipFill rotWithShape="1">
          <a:blip r:embed="rId3">
            <a:alphaModFix/>
          </a:blip>
          <a:srcRect/>
          <a:stretch/>
        </p:blipFill>
        <p:spPr>
          <a:xfrm>
            <a:off x="3400426" y="152400"/>
            <a:ext cx="8639173" cy="592628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9"/>
        <p:cNvGrpSpPr/>
        <p:nvPr/>
      </p:nvGrpSpPr>
      <p:grpSpPr>
        <a:xfrm>
          <a:off x="0" y="0"/>
          <a:ext cx="0" cy="0"/>
          <a:chOff x="0" y="0"/>
          <a:chExt cx="0" cy="0"/>
        </a:xfrm>
      </p:grpSpPr>
      <p:sp>
        <p:nvSpPr>
          <p:cNvPr id="170" name="Google Shape;170;p7"/>
          <p:cNvSpPr/>
          <p:nvPr/>
        </p:nvSpPr>
        <p:spPr>
          <a:xfrm>
            <a:off x="0" y="1"/>
            <a:ext cx="3247975" cy="2171700"/>
          </a:xfrm>
          <a:prstGeom prst="flowChartDocument">
            <a:avLst/>
          </a:prstGeom>
          <a:solidFill>
            <a:srgbClr val="77E9B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1" name="Google Shape;171;p7"/>
          <p:cNvSpPr txBox="1"/>
          <p:nvPr/>
        </p:nvSpPr>
        <p:spPr>
          <a:xfrm>
            <a:off x="350044" y="221457"/>
            <a:ext cx="2605594" cy="1421887"/>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The Product`s</a:t>
            </a:r>
          </a:p>
          <a:p>
            <a:pPr marL="0" marR="0" lvl="0" indent="0" algn="l" rtl="0">
              <a:lnSpc>
                <a:spcPct val="90000"/>
              </a:lnSpc>
              <a:spcBef>
                <a:spcPts val="0"/>
              </a:spcBef>
              <a:spcAft>
                <a:spcPts val="0"/>
              </a:spcAft>
              <a:buClr>
                <a:srgbClr val="000000"/>
              </a:buClr>
              <a:buSzPts val="3200"/>
              <a:buFont typeface="Arial"/>
              <a:buNone/>
            </a:pPr>
            <a:r>
              <a:rPr lang="en-US" sz="3200" dirty="0">
                <a:solidFill>
                  <a:srgbClr val="FFFFFF"/>
                </a:solidFill>
                <a:latin typeface="Calibri"/>
                <a:ea typeface="Calibri"/>
                <a:cs typeface="Calibri"/>
                <a:sym typeface="Calibri"/>
              </a:rPr>
              <a:t>Activity diagram</a:t>
            </a:r>
            <a:endParaRPr sz="3200" b="0" i="0" u="none" strike="noStrike" cap="none" dirty="0">
              <a:solidFill>
                <a:srgbClr val="FFFFFF"/>
              </a:solidFill>
              <a:latin typeface="Calibri"/>
              <a:ea typeface="Calibri"/>
              <a:cs typeface="Calibri"/>
              <a:sym typeface="Calibri"/>
            </a:endParaRPr>
          </a:p>
        </p:txBody>
      </p:sp>
      <p:sp>
        <p:nvSpPr>
          <p:cNvPr id="172" name="Google Shape;172;p7"/>
          <p:cNvSpPr txBox="1">
            <a:spLocks noGrp="1"/>
          </p:cNvSpPr>
          <p:nvPr>
            <p:ph type="sldNum" idx="12"/>
          </p:nvPr>
        </p:nvSpPr>
        <p:spPr>
          <a:xfrm>
            <a:off x="9161318" y="634596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7</a:t>
            </a:fld>
            <a:endParaRPr sz="1600" b="1" dirty="0">
              <a:solidFill>
                <a:schemeClr val="dk1"/>
              </a:solidFill>
            </a:endParaRPr>
          </a:p>
        </p:txBody>
      </p:sp>
      <p:pic>
        <p:nvPicPr>
          <p:cNvPr id="173" name="Google Shape;173;p7"/>
          <p:cNvPicPr preferRelativeResize="0"/>
          <p:nvPr/>
        </p:nvPicPr>
        <p:blipFill rotWithShape="1">
          <a:blip r:embed="rId3">
            <a:alphaModFix/>
          </a:blip>
          <a:srcRect/>
          <a:stretch/>
        </p:blipFill>
        <p:spPr>
          <a:xfrm>
            <a:off x="3435930" y="665148"/>
            <a:ext cx="8641538" cy="5257669"/>
          </a:xfrm>
          <a:prstGeom prst="rect">
            <a:avLst/>
          </a:prstGeom>
          <a:noFill/>
          <a:ln>
            <a:noFill/>
          </a:ln>
        </p:spPr>
      </p:pic>
      <p:sp>
        <p:nvSpPr>
          <p:cNvPr id="174" name="Google Shape;174;p7"/>
          <p:cNvSpPr txBox="1"/>
          <p:nvPr/>
        </p:nvSpPr>
        <p:spPr>
          <a:xfrm>
            <a:off x="188575" y="3535475"/>
            <a:ext cx="30594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dirty="0">
                <a:latin typeface="Calibri"/>
                <a:ea typeface="Calibri"/>
                <a:cs typeface="Calibri"/>
                <a:sym typeface="Calibri"/>
              </a:rPr>
              <a:t>The process of Adding a </a:t>
            </a:r>
            <a:br>
              <a:rPr lang="en-US" sz="2000" dirty="0">
                <a:latin typeface="Calibri"/>
                <a:ea typeface="Calibri"/>
                <a:cs typeface="Calibri"/>
                <a:sym typeface="Calibri"/>
              </a:rPr>
            </a:br>
            <a:r>
              <a:rPr lang="en-US" sz="2000" dirty="0">
                <a:latin typeface="Calibri"/>
                <a:ea typeface="Calibri"/>
                <a:cs typeface="Calibri"/>
                <a:sym typeface="Calibri"/>
              </a:rPr>
              <a:t>course of a teacher—&gt;</a:t>
            </a:r>
            <a:endParaRPr sz="2000" dirty="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8"/>
        <p:cNvGrpSpPr/>
        <p:nvPr/>
      </p:nvGrpSpPr>
      <p:grpSpPr>
        <a:xfrm>
          <a:off x="0" y="0"/>
          <a:ext cx="0" cy="0"/>
          <a:chOff x="0" y="0"/>
          <a:chExt cx="0" cy="0"/>
        </a:xfrm>
      </p:grpSpPr>
      <p:sp>
        <p:nvSpPr>
          <p:cNvPr id="179" name="Google Shape;179;p8"/>
          <p:cNvSpPr/>
          <p:nvPr/>
        </p:nvSpPr>
        <p:spPr>
          <a:xfrm>
            <a:off x="0" y="0"/>
            <a:ext cx="3248025" cy="2133600"/>
          </a:xfrm>
          <a:prstGeom prst="flowChartDocument">
            <a:avLst/>
          </a:prstGeom>
          <a:solidFill>
            <a:srgbClr val="434F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0" name="Google Shape;180;p8"/>
          <p:cNvSpPr txBox="1">
            <a:spLocks noGrp="1"/>
          </p:cNvSpPr>
          <p:nvPr>
            <p:ph type="title"/>
          </p:nvPr>
        </p:nvSpPr>
        <p:spPr>
          <a:xfrm>
            <a:off x="203921" y="396240"/>
            <a:ext cx="2840182" cy="96012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200"/>
              <a:buFont typeface="Calibri"/>
              <a:buNone/>
            </a:pPr>
            <a:r>
              <a:rPr lang="en-US" sz="3200">
                <a:solidFill>
                  <a:srgbClr val="FFFFFF"/>
                </a:solidFill>
                <a:latin typeface="Calibri"/>
                <a:ea typeface="Calibri"/>
                <a:cs typeface="Calibri"/>
                <a:sym typeface="Calibri"/>
              </a:rPr>
              <a:t>Architecture</a:t>
            </a:r>
            <a:endParaRPr/>
          </a:p>
        </p:txBody>
      </p:sp>
      <p:pic>
        <p:nvPicPr>
          <p:cNvPr id="181" name="Google Shape;181;p8"/>
          <p:cNvPicPr preferRelativeResize="0">
            <a:picLocks noGrp="1"/>
          </p:cNvPicPr>
          <p:nvPr>
            <p:ph type="body" idx="1"/>
          </p:nvPr>
        </p:nvPicPr>
        <p:blipFill rotWithShape="1">
          <a:blip r:embed="rId3">
            <a:alphaModFix/>
          </a:blip>
          <a:srcRect/>
          <a:stretch/>
        </p:blipFill>
        <p:spPr>
          <a:xfrm>
            <a:off x="3451946" y="136525"/>
            <a:ext cx="8320955" cy="5769423"/>
          </a:xfrm>
          <a:prstGeom prst="rect">
            <a:avLst/>
          </a:prstGeom>
          <a:noFill/>
          <a:ln>
            <a:noFill/>
          </a:ln>
        </p:spPr>
      </p:pic>
      <p:sp>
        <p:nvSpPr>
          <p:cNvPr id="182" name="Google Shape;182;p8"/>
          <p:cNvSpPr txBox="1">
            <a:spLocks noGrp="1"/>
          </p:cNvSpPr>
          <p:nvPr>
            <p:ph type="sldNum" idx="12"/>
          </p:nvPr>
        </p:nvSpPr>
        <p:spPr>
          <a:xfrm>
            <a:off x="9029701"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8</a:t>
            </a:fld>
            <a:endParaRPr sz="1600" b="1">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0B46-938B-8DF6-F07A-22E5EFCB9BCD}"/>
              </a:ext>
            </a:extLst>
          </p:cNvPr>
          <p:cNvSpPr>
            <a:spLocks noGrp="1"/>
          </p:cNvSpPr>
          <p:nvPr>
            <p:ph type="title"/>
          </p:nvPr>
        </p:nvSpPr>
        <p:spPr>
          <a:xfrm>
            <a:off x="6417733" y="490537"/>
            <a:ext cx="5291663" cy="1628775"/>
          </a:xfrm>
        </p:spPr>
        <p:txBody>
          <a:bodyPr anchor="b">
            <a:normAutofit/>
          </a:bodyPr>
          <a:lstStyle/>
          <a:p>
            <a:r>
              <a:rPr lang="en-US" sz="4000" b="1" i="1"/>
              <a:t>Software Infrastructure</a:t>
            </a:r>
            <a:endParaRPr lang="he-IL" sz="4000" b="1" i="1"/>
          </a:p>
        </p:txBody>
      </p:sp>
      <p:pic>
        <p:nvPicPr>
          <p:cNvPr id="178" name="Picture 177" descr="Glowing circuit board">
            <a:extLst>
              <a:ext uri="{FF2B5EF4-FFF2-40B4-BE49-F238E27FC236}">
                <a16:creationId xmlns:a16="http://schemas.microsoft.com/office/drawing/2014/main" id="{8FDBE4F5-0B10-1922-145C-8C7AAD2818E4}"/>
              </a:ext>
            </a:extLst>
          </p:cNvPr>
          <p:cNvPicPr>
            <a:picLocks noChangeAspect="1"/>
          </p:cNvPicPr>
          <p:nvPr/>
        </p:nvPicPr>
        <p:blipFill rotWithShape="1">
          <a:blip r:embed="rId3"/>
          <a:srcRect l="31785" r="8867" b="-2"/>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4" name="Slide Number Placeholder 3">
            <a:extLst>
              <a:ext uri="{FF2B5EF4-FFF2-40B4-BE49-F238E27FC236}">
                <a16:creationId xmlns:a16="http://schemas.microsoft.com/office/drawing/2014/main" id="{E26E9CC8-8DB3-2C63-14D2-7C5204AA95FE}"/>
              </a:ext>
            </a:extLst>
          </p:cNvPr>
          <p:cNvSpPr>
            <a:spLocks noGrp="1"/>
          </p:cNvSpPr>
          <p:nvPr>
            <p:ph type="sldNum" idx="12"/>
          </p:nvPr>
        </p:nvSpPr>
        <p:spPr>
          <a:xfrm>
            <a:off x="481013" y="6356350"/>
            <a:ext cx="685800" cy="365125"/>
          </a:xfrm>
        </p:spPr>
        <p:txBody>
          <a:bodyPr>
            <a:normAutofit/>
          </a:bodyPr>
          <a:lstStyle/>
          <a:p>
            <a:pPr marL="0" lvl="0" indent="0" algn="l" rtl="0">
              <a:spcBef>
                <a:spcPts val="0"/>
              </a:spcBef>
              <a:spcAft>
                <a:spcPts val="600"/>
              </a:spcAft>
              <a:buNone/>
            </a:pPr>
            <a:fld id="{00000000-1234-1234-1234-123412341234}" type="slidenum">
              <a:rPr lang="en-US" smtClean="0">
                <a:solidFill>
                  <a:srgbClr val="FFFFFF"/>
                </a:solidFill>
              </a:rPr>
              <a:pPr marL="0" lvl="0" indent="0" algn="l" rtl="0">
                <a:spcBef>
                  <a:spcPts val="0"/>
                </a:spcBef>
                <a:spcAft>
                  <a:spcPts val="600"/>
                </a:spcAft>
                <a:buNone/>
              </a:pPr>
              <a:t>9</a:t>
            </a:fld>
            <a:endParaRPr lang="en-US">
              <a:solidFill>
                <a:srgbClr val="FFFFFF"/>
              </a:solidFill>
            </a:endParaRPr>
          </a:p>
        </p:txBody>
      </p:sp>
      <p:sp>
        <p:nvSpPr>
          <p:cNvPr id="133" name="Text Placeholder 2">
            <a:extLst>
              <a:ext uri="{FF2B5EF4-FFF2-40B4-BE49-F238E27FC236}">
                <a16:creationId xmlns:a16="http://schemas.microsoft.com/office/drawing/2014/main" id="{5918185E-EA21-EEDA-564B-14157BFB47D7}"/>
              </a:ext>
            </a:extLst>
          </p:cNvPr>
          <p:cNvSpPr>
            <a:spLocks noGrp="1"/>
          </p:cNvSpPr>
          <p:nvPr>
            <p:ph type="body" idx="1"/>
          </p:nvPr>
        </p:nvSpPr>
        <p:spPr>
          <a:xfrm>
            <a:off x="6417734" y="2614612"/>
            <a:ext cx="5291663" cy="3752849"/>
          </a:xfrm>
        </p:spPr>
        <p:txBody>
          <a:bodyPr>
            <a:normAutofit/>
          </a:bodyPr>
          <a:lstStyle/>
          <a:p>
            <a:pPr marL="114300" indent="0">
              <a:buNone/>
            </a:pPr>
            <a:r>
              <a:rPr lang="en-US" sz="1700" b="1" i="1" dirty="0"/>
              <a:t>These are the programs we used including the versions:</a:t>
            </a:r>
          </a:p>
          <a:p>
            <a:pPr marL="114300" indent="0">
              <a:buNone/>
            </a:pPr>
            <a:endParaRPr lang="en-US" sz="1700" dirty="0"/>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React version 18.2.0</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React-Bootstrap version 2.10.1</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React-Router version 6.22.1</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React-Redux version 9.1.0</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Redux-Toolkit version 2.2.1</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NodeJS version 21.6.1</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MongoDB version 7.0.0</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ExpressJS version 4.18.2</a:t>
            </a:r>
            <a:endParaRPr lang="en-US" sz="1700" b="1" dirty="0">
              <a:effectLst/>
              <a:highlight>
                <a:srgbClr val="FFFFFF"/>
              </a:highlight>
              <a:latin typeface="Arial" panose="020B0604020202020204" pitchFamily="34" charset="0"/>
              <a:ea typeface="Arial" panose="020B0604020202020204" pitchFamily="34" charset="0"/>
            </a:endParaRPr>
          </a:p>
          <a:p>
            <a:endParaRPr lang="he-IL" sz="1700" dirty="0"/>
          </a:p>
        </p:txBody>
      </p:sp>
    </p:spTree>
    <p:extLst>
      <p:ext uri="{BB962C8B-B14F-4D97-AF65-F5344CB8AC3E}">
        <p14:creationId xmlns:p14="http://schemas.microsoft.com/office/powerpoint/2010/main" val="156681977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214</TotalTime>
  <Words>364</Words>
  <Application>Microsoft Office PowerPoint</Application>
  <PresentationFormat>מסך רחב</PresentationFormat>
  <Paragraphs>74</Paragraphs>
  <Slides>16</Slides>
  <Notes>15</Notes>
  <HiddenSlides>0</HiddenSlides>
  <MMClips>1</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16</vt:i4>
      </vt:variant>
    </vt:vector>
  </HeadingPairs>
  <TitlesOfParts>
    <vt:vector size="23" baseType="lpstr">
      <vt:lpstr>Libre Baskerville</vt:lpstr>
      <vt:lpstr>Calibri</vt:lpstr>
      <vt:lpstr>Gill Sans</vt:lpstr>
      <vt:lpstr>Wingdings</vt:lpstr>
      <vt:lpstr>Roboto Condensed</vt:lpstr>
      <vt:lpstr>Arial</vt:lpstr>
      <vt:lpstr>Office Theme</vt:lpstr>
      <vt:lpstr>                            Teach-Me </vt:lpstr>
      <vt:lpstr>Road Map</vt:lpstr>
      <vt:lpstr>מצגת של PowerPoint‏</vt:lpstr>
      <vt:lpstr>Our solution</vt:lpstr>
      <vt:lpstr>מצגת של PowerPoint‏</vt:lpstr>
      <vt:lpstr>מצגת של PowerPoint‏</vt:lpstr>
      <vt:lpstr>מצגת של PowerPoint‏</vt:lpstr>
      <vt:lpstr>Architecture</vt:lpstr>
      <vt:lpstr>Software Infrastructure</vt:lpstr>
      <vt:lpstr>Verification </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Teach-Me </dc:title>
  <dc:creator>Ilan Vinerski</dc:creator>
  <cp:lastModifiedBy>Orel Damti</cp:lastModifiedBy>
  <cp:revision>12</cp:revision>
  <dcterms:created xsi:type="dcterms:W3CDTF">2023-06-18T20:54:34Z</dcterms:created>
  <dcterms:modified xsi:type="dcterms:W3CDTF">2024-05-07T12:26:50Z</dcterms:modified>
</cp:coreProperties>
</file>